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4"/>
  </p:sldMasterIdLst>
  <p:sldIdLst>
    <p:sldId id="272" r:id="rId5"/>
    <p:sldId id="267" r:id="rId6"/>
    <p:sldId id="266" r:id="rId7"/>
    <p:sldId id="269" r:id="rId8"/>
    <p:sldId id="270" r:id="rId9"/>
    <p:sldId id="271"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7449F6-E814-43DF-82BE-7CC1CA9DB73B}" v="4" dt="2020-01-18T13:47:16.860"/>
    <p1510:client id="{84C22E3E-0B7F-48CD-A5B9-9312EFE52E9E}" v="1" dt="2020-01-18T13:28:35.4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jaya Meena Kannan" userId="S::vijayameena@jijitechnologies.com::498f1318-31ad-4d16-bbb2-73015212ae49" providerId="AD" clId="Web-{84C22E3E-0B7F-48CD-A5B9-9312EFE52E9E}"/>
    <pc:docChg chg="modSld">
      <pc:chgData name="Vijaya Meena Kannan" userId="S::vijayameena@jijitechnologies.com::498f1318-31ad-4d16-bbb2-73015212ae49" providerId="AD" clId="Web-{84C22E3E-0B7F-48CD-A5B9-9312EFE52E9E}" dt="2020-01-18T13:28:35.466" v="0" actId="1076"/>
      <pc:docMkLst>
        <pc:docMk/>
      </pc:docMkLst>
      <pc:sldChg chg="modSp">
        <pc:chgData name="Vijaya Meena Kannan" userId="S::vijayameena@jijitechnologies.com::498f1318-31ad-4d16-bbb2-73015212ae49" providerId="AD" clId="Web-{84C22E3E-0B7F-48CD-A5B9-9312EFE52E9E}" dt="2020-01-18T13:28:35.466" v="0" actId="1076"/>
        <pc:sldMkLst>
          <pc:docMk/>
          <pc:sldMk cId="3937858910" sldId="270"/>
        </pc:sldMkLst>
        <pc:spChg chg="mod">
          <ac:chgData name="Vijaya Meena Kannan" userId="S::vijayameena@jijitechnologies.com::498f1318-31ad-4d16-bbb2-73015212ae49" providerId="AD" clId="Web-{84C22E3E-0B7F-48CD-A5B9-9312EFE52E9E}" dt="2020-01-18T13:28:35.466" v="0" actId="1076"/>
          <ac:spMkLst>
            <pc:docMk/>
            <pc:sldMk cId="3937858910" sldId="270"/>
            <ac:spMk id="10" creationId="{4F2B0129-A107-4D7A-9151-17024FEB7DC6}"/>
          </ac:spMkLst>
        </pc:spChg>
      </pc:sldChg>
    </pc:docChg>
  </pc:docChgLst>
  <pc:docChgLst>
    <pc:chgData name="Vijaya Meena Kannan" userId="S::vijayameena@jijitechnologies.com::498f1318-31ad-4d16-bbb2-73015212ae49" providerId="AD" clId="Web-{4C7449F6-E814-43DF-82BE-7CC1CA9DB73B}"/>
    <pc:docChg chg="modSld">
      <pc:chgData name="Vijaya Meena Kannan" userId="S::vijayameena@jijitechnologies.com::498f1318-31ad-4d16-bbb2-73015212ae49" providerId="AD" clId="Web-{4C7449F6-E814-43DF-82BE-7CC1CA9DB73B}" dt="2020-01-18T13:47:16.860" v="4" actId="20577"/>
      <pc:docMkLst>
        <pc:docMk/>
      </pc:docMkLst>
      <pc:sldChg chg="modSp">
        <pc:chgData name="Vijaya Meena Kannan" userId="S::vijayameena@jijitechnologies.com::498f1318-31ad-4d16-bbb2-73015212ae49" providerId="AD" clId="Web-{4C7449F6-E814-43DF-82BE-7CC1CA9DB73B}" dt="2020-01-18T13:41:02.428" v="2" actId="20577"/>
        <pc:sldMkLst>
          <pc:docMk/>
          <pc:sldMk cId="2314800452" sldId="269"/>
        </pc:sldMkLst>
        <pc:spChg chg="mod">
          <ac:chgData name="Vijaya Meena Kannan" userId="S::vijayameena@jijitechnologies.com::498f1318-31ad-4d16-bbb2-73015212ae49" providerId="AD" clId="Web-{4C7449F6-E814-43DF-82BE-7CC1CA9DB73B}" dt="2020-01-18T13:41:02.428" v="2" actId="20577"/>
          <ac:spMkLst>
            <pc:docMk/>
            <pc:sldMk cId="2314800452" sldId="269"/>
            <ac:spMk id="11" creationId="{2726B94A-7CFF-4909-9CE4-710F539528D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BB1CEC0-0D07-40D5-B346-B10D7BECAAD3}" type="datetimeFigureOut">
              <a:rPr lang="en-IN" smtClean="0"/>
              <a:t>18-01-2020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AA5CF1F-6EF9-4F79-B3B8-317EE4092774}" type="slidenum">
              <a:rPr lang="en-IN" smtClean="0"/>
              <a:t>‹#›</a:t>
            </a:fld>
            <a:endParaRPr lang="en-IN"/>
          </a:p>
        </p:txBody>
      </p:sp>
    </p:spTree>
    <p:extLst>
      <p:ext uri="{BB962C8B-B14F-4D97-AF65-F5344CB8AC3E}">
        <p14:creationId xmlns:p14="http://schemas.microsoft.com/office/powerpoint/2010/main" val="391837031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B1CEC0-0D07-40D5-B346-B10D7BECAAD3}" type="datetimeFigureOut">
              <a:rPr lang="en-IN" smtClean="0"/>
              <a:t>18-01-2020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A5CF1F-6EF9-4F79-B3B8-317EE4092774}" type="slidenum">
              <a:rPr lang="en-IN" smtClean="0"/>
              <a:t>‹#›</a:t>
            </a:fld>
            <a:endParaRPr lang="en-IN"/>
          </a:p>
        </p:txBody>
      </p:sp>
    </p:spTree>
    <p:extLst>
      <p:ext uri="{BB962C8B-B14F-4D97-AF65-F5344CB8AC3E}">
        <p14:creationId xmlns:p14="http://schemas.microsoft.com/office/powerpoint/2010/main" val="65112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B1CEC0-0D07-40D5-B346-B10D7BECAAD3}" type="datetimeFigureOut">
              <a:rPr lang="en-IN" smtClean="0"/>
              <a:t>18-01-2020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A5CF1F-6EF9-4F79-B3B8-317EE4092774}" type="slidenum">
              <a:rPr lang="en-IN" smtClean="0"/>
              <a:t>‹#›</a:t>
            </a:fld>
            <a:endParaRPr lang="en-IN"/>
          </a:p>
        </p:txBody>
      </p:sp>
    </p:spTree>
    <p:extLst>
      <p:ext uri="{BB962C8B-B14F-4D97-AF65-F5344CB8AC3E}">
        <p14:creationId xmlns:p14="http://schemas.microsoft.com/office/powerpoint/2010/main" val="4004846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B1CEC0-0D07-40D5-B346-B10D7BECAAD3}" type="datetimeFigureOut">
              <a:rPr lang="en-IN" smtClean="0"/>
              <a:t>18-01-2020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AA5CF1F-6EF9-4F79-B3B8-317EE4092774}" type="slidenum">
              <a:rPr lang="en-IN" smtClean="0"/>
              <a:t>‹#›</a:t>
            </a:fld>
            <a:endParaRPr lang="en-IN"/>
          </a:p>
        </p:txBody>
      </p:sp>
    </p:spTree>
    <p:extLst>
      <p:ext uri="{BB962C8B-B14F-4D97-AF65-F5344CB8AC3E}">
        <p14:creationId xmlns:p14="http://schemas.microsoft.com/office/powerpoint/2010/main" val="634524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9BB1CEC0-0D07-40D5-B346-B10D7BECAAD3}" type="datetimeFigureOut">
              <a:rPr lang="en-IN" smtClean="0"/>
              <a:t>18-01-2020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AA5CF1F-6EF9-4F79-B3B8-317EE4092774}" type="slidenum">
              <a:rPr lang="en-IN" smtClean="0"/>
              <a:t>‹#›</a:t>
            </a:fld>
            <a:endParaRPr lang="en-IN"/>
          </a:p>
        </p:txBody>
      </p:sp>
    </p:spTree>
    <p:extLst>
      <p:ext uri="{BB962C8B-B14F-4D97-AF65-F5344CB8AC3E}">
        <p14:creationId xmlns:p14="http://schemas.microsoft.com/office/powerpoint/2010/main" val="18302686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BB1CEC0-0D07-40D5-B346-B10D7BECAAD3}" type="datetimeFigureOut">
              <a:rPr lang="en-IN" smtClean="0"/>
              <a:t>18-01-2020</a:t>
            </a:fld>
            <a:endParaRPr lang="en-IN"/>
          </a:p>
        </p:txBody>
      </p:sp>
      <p:sp>
        <p:nvSpPr>
          <p:cNvPr id="9" name="Footer Placeholder 8"/>
          <p:cNvSpPr>
            <a:spLocks noGrp="1"/>
          </p:cNvSpPr>
          <p:nvPr>
            <p:ph type="ftr" sz="quarter" idx="11"/>
          </p:nvPr>
        </p:nvSpPr>
        <p:spPr/>
        <p:txBody>
          <a:bodyPr/>
          <a:lstStyle/>
          <a:p>
            <a:endParaRPr lang="en-IN"/>
          </a:p>
        </p:txBody>
      </p:sp>
      <p:sp>
        <p:nvSpPr>
          <p:cNvPr id="10" name="Slide Number Placeholder 9"/>
          <p:cNvSpPr>
            <a:spLocks noGrp="1"/>
          </p:cNvSpPr>
          <p:nvPr>
            <p:ph type="sldNum" sz="quarter" idx="12"/>
          </p:nvPr>
        </p:nvSpPr>
        <p:spPr/>
        <p:txBody>
          <a:bodyPr/>
          <a:lstStyle/>
          <a:p>
            <a:fld id="{FAA5CF1F-6EF9-4F79-B3B8-317EE4092774}" type="slidenum">
              <a:rPr lang="en-IN" smtClean="0"/>
              <a:t>‹#›</a:t>
            </a:fld>
            <a:endParaRPr lang="en-IN"/>
          </a:p>
        </p:txBody>
      </p:sp>
    </p:spTree>
    <p:extLst>
      <p:ext uri="{BB962C8B-B14F-4D97-AF65-F5344CB8AC3E}">
        <p14:creationId xmlns:p14="http://schemas.microsoft.com/office/powerpoint/2010/main" val="3653705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9BB1CEC0-0D07-40D5-B346-B10D7BECAAD3}" type="datetimeFigureOut">
              <a:rPr lang="en-IN" smtClean="0"/>
              <a:t>18-01-2020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AA5CF1F-6EF9-4F79-B3B8-317EE4092774}" type="slidenum">
              <a:rPr lang="en-IN" smtClean="0"/>
              <a:t>‹#›</a:t>
            </a:fld>
            <a:endParaRPr lang="en-IN"/>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5476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B1CEC0-0D07-40D5-B346-B10D7BECAAD3}" type="datetimeFigureOut">
              <a:rPr lang="en-IN" smtClean="0"/>
              <a:t>18-01-2020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AA5CF1F-6EF9-4F79-B3B8-317EE4092774}" type="slidenum">
              <a:rPr lang="en-IN" smtClean="0"/>
              <a:t>‹#›</a:t>
            </a:fld>
            <a:endParaRPr lang="en-IN"/>
          </a:p>
        </p:txBody>
      </p:sp>
    </p:spTree>
    <p:extLst>
      <p:ext uri="{BB962C8B-B14F-4D97-AF65-F5344CB8AC3E}">
        <p14:creationId xmlns:p14="http://schemas.microsoft.com/office/powerpoint/2010/main" val="174021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B1CEC0-0D07-40D5-B346-B10D7BECAAD3}" type="datetimeFigureOut">
              <a:rPr lang="en-IN" smtClean="0"/>
              <a:t>18-01-2020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AA5CF1F-6EF9-4F79-B3B8-317EE4092774}" type="slidenum">
              <a:rPr lang="en-IN" smtClean="0"/>
              <a:t>‹#›</a:t>
            </a:fld>
            <a:endParaRPr lang="en-IN"/>
          </a:p>
        </p:txBody>
      </p:sp>
    </p:spTree>
    <p:extLst>
      <p:ext uri="{BB962C8B-B14F-4D97-AF65-F5344CB8AC3E}">
        <p14:creationId xmlns:p14="http://schemas.microsoft.com/office/powerpoint/2010/main" val="3846694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9BB1CEC0-0D07-40D5-B346-B10D7BECAAD3}" type="datetimeFigureOut">
              <a:rPr lang="en-IN" smtClean="0"/>
              <a:t>18-01-2020</a:t>
            </a:fld>
            <a:endParaRPr lang="en-IN"/>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IN"/>
          </a:p>
        </p:txBody>
      </p:sp>
      <p:sp>
        <p:nvSpPr>
          <p:cNvPr id="11" name="Slide Number Placeholder 10"/>
          <p:cNvSpPr>
            <a:spLocks noGrp="1"/>
          </p:cNvSpPr>
          <p:nvPr>
            <p:ph type="sldNum" sz="quarter" idx="12"/>
          </p:nvPr>
        </p:nvSpPr>
        <p:spPr/>
        <p:txBody>
          <a:bodyPr/>
          <a:lstStyle/>
          <a:p>
            <a:fld id="{FAA5CF1F-6EF9-4F79-B3B8-317EE4092774}" type="slidenum">
              <a:rPr lang="en-IN" smtClean="0"/>
              <a:t>‹#›</a:t>
            </a:fld>
            <a:endParaRPr lang="en-IN"/>
          </a:p>
        </p:txBody>
      </p:sp>
    </p:spTree>
    <p:extLst>
      <p:ext uri="{BB962C8B-B14F-4D97-AF65-F5344CB8AC3E}">
        <p14:creationId xmlns:p14="http://schemas.microsoft.com/office/powerpoint/2010/main" val="3908741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BB1CEC0-0D07-40D5-B346-B10D7BECAAD3}" type="datetimeFigureOut">
              <a:rPr lang="en-IN" smtClean="0"/>
              <a:t>18-01-2020</a:t>
            </a:fld>
            <a:endParaRPr lang="en-IN"/>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IN"/>
          </a:p>
        </p:txBody>
      </p:sp>
      <p:sp>
        <p:nvSpPr>
          <p:cNvPr id="10" name="Slide Number Placeholder 9"/>
          <p:cNvSpPr>
            <a:spLocks noGrp="1"/>
          </p:cNvSpPr>
          <p:nvPr>
            <p:ph type="sldNum" sz="quarter" idx="12"/>
          </p:nvPr>
        </p:nvSpPr>
        <p:spPr/>
        <p:txBody>
          <a:bodyPr/>
          <a:lstStyle/>
          <a:p>
            <a:fld id="{FAA5CF1F-6EF9-4F79-B3B8-317EE4092774}" type="slidenum">
              <a:rPr lang="en-IN" smtClean="0"/>
              <a:t>‹#›</a:t>
            </a:fld>
            <a:endParaRPr lang="en-IN"/>
          </a:p>
        </p:txBody>
      </p:sp>
    </p:spTree>
    <p:extLst>
      <p:ext uri="{BB962C8B-B14F-4D97-AF65-F5344CB8AC3E}">
        <p14:creationId xmlns:p14="http://schemas.microsoft.com/office/powerpoint/2010/main" val="488422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BB1CEC0-0D07-40D5-B346-B10D7BECAAD3}" type="datetimeFigureOut">
              <a:rPr lang="en-IN" smtClean="0"/>
              <a:t>18-01-2020</a:t>
            </a:fld>
            <a:endParaRPr lang="en-IN"/>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IN"/>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AA5CF1F-6EF9-4F79-B3B8-317EE4092774}" type="slidenum">
              <a:rPr lang="en-IN" smtClean="0"/>
              <a:t>‹#›</a:t>
            </a:fld>
            <a:endParaRPr lang="en-IN"/>
          </a:p>
        </p:txBody>
      </p:sp>
    </p:spTree>
    <p:extLst>
      <p:ext uri="{BB962C8B-B14F-4D97-AF65-F5344CB8AC3E}">
        <p14:creationId xmlns:p14="http://schemas.microsoft.com/office/powerpoint/2010/main" val="529093476"/>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8000"/>
                <a:hueMod val="94000"/>
                <a:satMod val="148000"/>
                <a:lumMod val="150000"/>
              </a:schemeClr>
            </a:gs>
            <a:gs pos="100000">
              <a:schemeClr val="bg1">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34523-FB87-40F2-A94A-5213011DB467}"/>
              </a:ext>
            </a:extLst>
          </p:cNvPr>
          <p:cNvSpPr>
            <a:spLocks noGrp="1"/>
          </p:cNvSpPr>
          <p:nvPr>
            <p:ph type="ctrTitle"/>
          </p:nvPr>
        </p:nvSpPr>
        <p:spPr>
          <a:xfrm>
            <a:off x="3809674" y="2754552"/>
            <a:ext cx="4781006" cy="1096899"/>
          </a:xfrm>
          <a:noFill/>
          <a:ln>
            <a:noFill/>
          </a:ln>
        </p:spPr>
        <p:txBody>
          <a:bodyPr>
            <a:normAutofit/>
          </a:bodyPr>
          <a:lstStyle/>
          <a:p>
            <a:pPr algn="ctr"/>
            <a:r>
              <a:rPr lang="en-IN" dirty="0">
                <a:solidFill>
                  <a:schemeClr val="tx1"/>
                </a:solidFill>
              </a:rPr>
              <a:t>Planner-Gantt</a:t>
            </a:r>
          </a:p>
        </p:txBody>
      </p:sp>
      <p:sp>
        <p:nvSpPr>
          <p:cNvPr id="3" name="Subtitle 2">
            <a:extLst>
              <a:ext uri="{FF2B5EF4-FFF2-40B4-BE49-F238E27FC236}">
                <a16:creationId xmlns:a16="http://schemas.microsoft.com/office/drawing/2014/main" id="{1CA5CA84-735C-49F6-BF2B-4BB4A8FD028C}"/>
              </a:ext>
            </a:extLst>
          </p:cNvPr>
          <p:cNvSpPr>
            <a:spLocks noGrp="1"/>
          </p:cNvSpPr>
          <p:nvPr>
            <p:ph type="subTitle" idx="1"/>
          </p:nvPr>
        </p:nvSpPr>
        <p:spPr>
          <a:xfrm>
            <a:off x="8501781" y="3008520"/>
            <a:ext cx="872067" cy="546069"/>
          </a:xfrm>
          <a:solidFill>
            <a:srgbClr val="008000"/>
          </a:solidFill>
        </p:spPr>
        <p:txBody>
          <a:bodyPr>
            <a:noAutofit/>
          </a:bodyPr>
          <a:lstStyle/>
          <a:p>
            <a:pPr algn="ctr"/>
            <a:r>
              <a:rPr lang="en-IN" sz="2800" dirty="0">
                <a:solidFill>
                  <a:schemeClr val="bg1"/>
                </a:solidFill>
              </a:rPr>
              <a:t>PRO</a:t>
            </a:r>
          </a:p>
        </p:txBody>
      </p:sp>
      <p:pic>
        <p:nvPicPr>
          <p:cNvPr id="83" name="Picture 82">
            <a:extLst>
              <a:ext uri="{FF2B5EF4-FFF2-40B4-BE49-F238E27FC236}">
                <a16:creationId xmlns:a16="http://schemas.microsoft.com/office/drawing/2014/main" id="{1BFE4726-7DFC-468E-B211-6412A74E0A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3646" y="2449576"/>
            <a:ext cx="1401875" cy="1401875"/>
          </a:xfrm>
          <a:prstGeom prst="rect">
            <a:avLst/>
          </a:prstGeom>
        </p:spPr>
      </p:pic>
      <p:sp>
        <p:nvSpPr>
          <p:cNvPr id="85" name="Subtitle 2">
            <a:extLst>
              <a:ext uri="{FF2B5EF4-FFF2-40B4-BE49-F238E27FC236}">
                <a16:creationId xmlns:a16="http://schemas.microsoft.com/office/drawing/2014/main" id="{A7A0CBF8-9EA7-4B92-941B-1A3FA627B3D2}"/>
              </a:ext>
            </a:extLst>
          </p:cNvPr>
          <p:cNvSpPr txBox="1">
            <a:spLocks/>
          </p:cNvSpPr>
          <p:nvPr/>
        </p:nvSpPr>
        <p:spPr>
          <a:xfrm>
            <a:off x="3394584" y="2602063"/>
            <a:ext cx="2475638" cy="1096899"/>
          </a:xfrm>
          <a:prstGeom prst="rect">
            <a:avLst/>
          </a:prstGeom>
          <a:noFill/>
        </p:spPr>
        <p:txBody>
          <a:bodyPr vert="horz" lIns="91440" tIns="45720" rIns="91440" bIns="45720" rtlCol="0">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r>
              <a:rPr lang="en-IN" dirty="0">
                <a:solidFill>
                  <a:srgbClr val="0070C0"/>
                </a:solidFill>
              </a:rPr>
              <a:t>Apps4.Pro</a:t>
            </a:r>
            <a:endParaRPr lang="en-US" dirty="0">
              <a:solidFill>
                <a:srgbClr val="0070C0"/>
              </a:solidFill>
            </a:endParaRPr>
          </a:p>
        </p:txBody>
      </p:sp>
    </p:spTree>
    <p:extLst>
      <p:ext uri="{BB962C8B-B14F-4D97-AF65-F5344CB8AC3E}">
        <p14:creationId xmlns:p14="http://schemas.microsoft.com/office/powerpoint/2010/main" val="17841324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25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750"/>
                                        <p:tgtEl>
                                          <p:spTgt spid="83"/>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85">
                                            <p:txEl>
                                              <p:pRg st="0" end="0"/>
                                            </p:txEl>
                                          </p:spTgt>
                                        </p:tgtEl>
                                        <p:attrNameLst>
                                          <p:attrName>style.visibility</p:attrName>
                                        </p:attrNameLst>
                                      </p:cBhvr>
                                      <p:to>
                                        <p:strVal val="visible"/>
                                      </p:to>
                                    </p:set>
                                    <p:animEffect transition="in" filter="fade">
                                      <p:cBhvr>
                                        <p:cTn id="10" dur="750"/>
                                        <p:tgtEl>
                                          <p:spTgt spid="85">
                                            <p:txEl>
                                              <p:pRg st="0" end="0"/>
                                            </p:txEl>
                                          </p:spTgt>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750"/>
                                        <p:tgtEl>
                                          <p:spTgt spid="2"/>
                                        </p:tgtEl>
                                      </p:cBhvr>
                                    </p:animEffect>
                                  </p:childTnLst>
                                </p:cTn>
                              </p:par>
                            </p:childTnLst>
                          </p:cTn>
                        </p:par>
                        <p:par>
                          <p:cTn id="14" fill="hold">
                            <p:stCondLst>
                              <p:cond delay="1000"/>
                            </p:stCondLst>
                            <p:childTnLst>
                              <p:par>
                                <p:cTn id="15" presetID="14" presetClass="entr" presetSubtype="10" fill="hold" grpId="0" nodeType="after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randombar(horizontal)">
                                      <p:cBhvr>
                                        <p:cTn id="17" dur="500"/>
                                        <p:tgtEl>
                                          <p:spTgt spid="3">
                                            <p:bg/>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P spid="8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F47E20B-1205-4238-A82B-90EF577F3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8" name="Rectangle 17">
            <a:extLst>
              <a:ext uri="{FF2B5EF4-FFF2-40B4-BE49-F238E27FC236}">
                <a16:creationId xmlns:a16="http://schemas.microsoft.com/office/drawing/2014/main" id="{D13567AC-EB9A-47A9-B6EC-B5BDB73B1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2726B94A-7CFF-4909-9CE4-710F539528D1}"/>
              </a:ext>
            </a:extLst>
          </p:cNvPr>
          <p:cNvSpPr/>
          <p:nvPr/>
        </p:nvSpPr>
        <p:spPr>
          <a:xfrm>
            <a:off x="643468" y="820010"/>
            <a:ext cx="3415288" cy="5337722"/>
          </a:xfrm>
          <a:prstGeom prst="rect">
            <a:avLst/>
          </a:prstGeom>
          <a:noFill/>
          <a:ln>
            <a:noFill/>
          </a:ln>
        </p:spPr>
        <p:txBody>
          <a:bodyPr vert="horz" lIns="274320" tIns="182880" rIns="274320" bIns="182880" rtlCol="0" anchor="ctr" anchorCtr="1">
            <a:normAutofit fontScale="92500"/>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1700" b="1" i="0" u="none" strike="noStrike" kern="1200" cap="all" spc="200" normalizeH="0" baseline="0" noProof="0" dirty="0">
                <a:ln>
                  <a:noFill/>
                </a:ln>
                <a:solidFill>
                  <a:srgbClr val="FFFFFF"/>
                </a:solidFill>
                <a:effectLst/>
                <a:uLnTx/>
                <a:uFillTx/>
                <a:latin typeface="Gill Sans MT" panose="020B0502020104020203"/>
                <a:ea typeface="+mn-ea"/>
                <a:cs typeface="+mn-cs"/>
              </a:rPr>
              <a:t>Hourly Estimation</a:t>
            </a:r>
          </a:p>
          <a:p>
            <a:pPr marL="0" marR="0" lvl="0" indent="0"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0" marR="0" lvl="0" indent="0"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marR="0" lvl="0" indent="-285750" defTabSz="914400" rtl="0" eaLnBrk="1" fontAlgn="auto" latinLnBrk="0" hangingPunct="1">
              <a:lnSpc>
                <a:spcPct val="90000"/>
              </a:lnSpc>
              <a:spcBef>
                <a:spcPct val="0"/>
              </a:spcBef>
              <a:spcAft>
                <a:spcPts val="600"/>
              </a:spcAft>
              <a:buClrTx/>
              <a:buSzTx/>
              <a:buFontTx/>
              <a:buNone/>
              <a:tabLst/>
              <a:defRPr/>
            </a:pPr>
            <a:r>
              <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rPr>
              <a:t>	</a:t>
            </a:r>
            <a:r>
              <a:rPr lang="en-IN" sz="1600" dirty="0">
                <a:solidFill>
                  <a:schemeClr val="bg1"/>
                </a:solidFill>
                <a:latin typeface="Calibri" panose="020F0502020204030204" pitchFamily="34" charset="0"/>
                <a:cs typeface="Calibri" panose="020F0502020204030204" pitchFamily="34" charset="0"/>
              </a:rPr>
              <a:t>In PlannerGantt Pro, now you can set work hours for individual tasks. Based on the work hours, you can assign members and set how many hours a member should work in that task. It is quite easy to manage and use your resources efficiently.</a:t>
            </a:r>
          </a:p>
          <a:p>
            <a:pPr marL="285750" marR="0" lvl="0" indent="-285750"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calibri(Body)"/>
            </a:endParaRPr>
          </a:p>
          <a:p>
            <a:pPr marL="285750" indent="-285750" defTabSz="914400">
              <a:lnSpc>
                <a:spcPct val="90000"/>
              </a:lnSpc>
              <a:spcBef>
                <a:spcPct val="0"/>
              </a:spcBef>
              <a:spcAft>
                <a:spcPts val="600"/>
              </a:spcAft>
            </a:pPr>
            <a:r>
              <a:rPr lang="en-IN" sz="1600" dirty="0">
                <a:solidFill>
                  <a:schemeClr val="bg1"/>
                </a:solidFill>
                <a:latin typeface="Calibri" panose="020F0502020204030204" pitchFamily="34" charset="0"/>
                <a:cs typeface="Calibri" panose="020F0502020204030204" pitchFamily="34" charset="0"/>
              </a:rPr>
              <a:t>	There is a separate indication </a:t>
            </a:r>
            <a:r>
              <a:rPr lang="en-IN" sz="1600" b="1" dirty="0">
                <a:solidFill>
                  <a:schemeClr val="bg1"/>
                </a:solidFill>
                <a:latin typeface="Calibri" panose="020F0502020204030204" pitchFamily="34" charset="0"/>
                <a:cs typeface="Calibri" panose="020F0502020204030204" pitchFamily="34" charset="0"/>
              </a:rPr>
              <a:t>Assigned</a:t>
            </a:r>
            <a:r>
              <a:rPr lang="en-IN" sz="1600" dirty="0">
                <a:solidFill>
                  <a:schemeClr val="bg1"/>
                </a:solidFill>
                <a:latin typeface="Calibri" panose="020F0502020204030204" pitchFamily="34" charset="0"/>
                <a:cs typeface="Calibri" panose="020F0502020204030204" pitchFamily="34" charset="0"/>
              </a:rPr>
              <a:t> and </a:t>
            </a:r>
            <a:r>
              <a:rPr lang="en-IN" sz="1600" b="1" dirty="0">
                <a:solidFill>
                  <a:schemeClr val="bg1"/>
                </a:solidFill>
                <a:latin typeface="Calibri" panose="020F0502020204030204" pitchFamily="34" charset="0"/>
                <a:cs typeface="Calibri" panose="020F0502020204030204" pitchFamily="34" charset="0"/>
              </a:rPr>
              <a:t>Unassigned</a:t>
            </a:r>
            <a:r>
              <a:rPr lang="en-IN" sz="1600" dirty="0">
                <a:solidFill>
                  <a:schemeClr val="bg1"/>
                </a:solidFill>
                <a:latin typeface="Calibri" panose="020F0502020204030204" pitchFamily="34" charset="0"/>
                <a:cs typeface="Calibri" panose="020F0502020204030204" pitchFamily="34" charset="0"/>
              </a:rPr>
              <a:t> hours  that relates works hours of the task and total work hours assigned to members.</a:t>
            </a: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lang="en-US" sz="1000" cap="all" spc="200" dirty="0">
              <a:solidFill>
                <a:srgbClr val="FFFFFF"/>
              </a:solidFill>
              <a:latin typeface="Gill Sans MT" panose="020B0502020104020203"/>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lang="en-US" sz="1000" cap="all" spc="200" dirty="0">
              <a:solidFill>
                <a:srgbClr val="FFFFFF"/>
              </a:solidFill>
              <a:latin typeface="Gill Sans MT" panose="020B0502020104020203"/>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lang="en-US" sz="1000" cap="all" spc="200" dirty="0">
              <a:solidFill>
                <a:srgbClr val="FFFFFF"/>
              </a:solidFill>
              <a:latin typeface="Gill Sans MT" panose="020B0502020104020203"/>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lang="en-US" sz="1000" cap="all" spc="200" dirty="0">
              <a:solidFill>
                <a:srgbClr val="FFFFFF"/>
              </a:solidFill>
              <a:latin typeface="Gill Sans MT" panose="020B0502020104020203"/>
            </a:endParaRPr>
          </a:p>
          <a:p>
            <a:pPr marL="285750" indent="-285750" defTabSz="914400">
              <a:lnSpc>
                <a:spcPct val="90000"/>
              </a:lnSpc>
              <a:spcBef>
                <a:spcPct val="0"/>
              </a:spcBef>
              <a:spcAft>
                <a:spcPts val="600"/>
              </a:spcAft>
            </a:pPr>
            <a:r>
              <a:rPr lang="en-IN" sz="1200" i="1" dirty="0">
                <a:solidFill>
                  <a:schemeClr val="bg1"/>
                </a:solidFill>
                <a:latin typeface="Calibri" panose="020F0502020204030204" pitchFamily="34" charset="0"/>
                <a:cs typeface="Calibri" panose="020F0502020204030204" pitchFamily="34" charset="0"/>
              </a:rPr>
              <a:t>	To enable or disable this feature, go to settings and select </a:t>
            </a:r>
            <a:r>
              <a:rPr lang="en-IN" sz="1200" b="1" i="1" dirty="0">
                <a:solidFill>
                  <a:schemeClr val="bg1"/>
                </a:solidFill>
                <a:latin typeface="Calibri" panose="020F0502020204030204" pitchFamily="34" charset="0"/>
                <a:cs typeface="Calibri" panose="020F0502020204030204" pitchFamily="34" charset="0"/>
              </a:rPr>
              <a:t>Resource Planning</a:t>
            </a:r>
            <a:endParaRPr lang="en-IN" sz="1200" dirty="0">
              <a:solidFill>
                <a:schemeClr val="bg1"/>
              </a:solidFill>
              <a:latin typeface="Calibri" panose="020F0502020204030204" pitchFamily="34" charset="0"/>
              <a:cs typeface="Calibri" panose="020F0502020204030204" pitchFamily="34" charset="0"/>
            </a:endParaRPr>
          </a:p>
          <a:p>
            <a:pPr marL="285750" marR="0" lvl="0" indent="-285750"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p:txBody>
      </p:sp>
      <p:pic>
        <p:nvPicPr>
          <p:cNvPr id="3" name="Picture 2" descr="Work hour settings for tasks.">
            <a:extLst>
              <a:ext uri="{FF2B5EF4-FFF2-40B4-BE49-F238E27FC236}">
                <a16:creationId xmlns:a16="http://schemas.microsoft.com/office/drawing/2014/main" id="{CDF4569C-5892-4052-8D20-663DBF74F3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3120" y="1638387"/>
            <a:ext cx="6719363" cy="3326084"/>
          </a:xfrm>
          <a:prstGeom prst="rect">
            <a:avLst/>
          </a:prstGeom>
          <a:effectLst>
            <a:glow rad="63500">
              <a:schemeClr val="accent4">
                <a:satMod val="175000"/>
                <a:alpha val="40000"/>
              </a:schemeClr>
            </a:glow>
          </a:effectLst>
        </p:spPr>
      </p:pic>
      <p:sp>
        <p:nvSpPr>
          <p:cNvPr id="10" name="Rectangle 9">
            <a:extLst>
              <a:ext uri="{FF2B5EF4-FFF2-40B4-BE49-F238E27FC236}">
                <a16:creationId xmlns:a16="http://schemas.microsoft.com/office/drawing/2014/main" id="{4F2B0129-A107-4D7A-9151-17024FEB7DC6}"/>
              </a:ext>
            </a:extLst>
          </p:cNvPr>
          <p:cNvSpPr/>
          <p:nvPr/>
        </p:nvSpPr>
        <p:spPr>
          <a:xfrm>
            <a:off x="1424606" y="3301429"/>
            <a:ext cx="8269357" cy="769441"/>
          </a:xfrm>
          <a:prstGeom prst="rect">
            <a:avLst/>
          </a:prstGeom>
        </p:spPr>
        <p:txBody>
          <a:bodyPr wrap="square">
            <a:spAutoFit/>
          </a:bodyPr>
          <a:lstStyle/>
          <a:p>
            <a:pPr marL="0" marR="0" lvl="0" indent="0" algn="l" defTabSz="457200" rtl="0" eaLnBrk="1" fontAlgn="auto" latinLnBrk="0" hangingPunct="1">
              <a:lnSpc>
                <a:spcPct val="150000"/>
              </a:lnSpc>
              <a:spcBef>
                <a:spcPts val="0"/>
              </a:spcBef>
              <a:spcAft>
                <a:spcPts val="60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US" sz="15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177483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25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par>
                          <p:cTn id="8" fill="hold">
                            <p:stCondLst>
                              <p:cond delay="750"/>
                            </p:stCondLst>
                            <p:childTnLst>
                              <p:par>
                                <p:cTn id="9" presetID="10" presetClass="entr" presetSubtype="0" fill="hold" nodeType="afterEffect">
                                  <p:stCondLst>
                                    <p:cond delay="0"/>
                                  </p:stCondLst>
                                  <p:childTnLst>
                                    <p:set>
                                      <p:cBhvr>
                                        <p:cTn id="10" dur="1" fill="hold">
                                          <p:stCondLst>
                                            <p:cond delay="0"/>
                                          </p:stCondLst>
                                        </p:cTn>
                                        <p:tgtEl>
                                          <p:spTgt spid="11">
                                            <p:txEl>
                                              <p:pRg st="3" end="3"/>
                                            </p:txEl>
                                          </p:spTgt>
                                        </p:tgtEl>
                                        <p:attrNameLst>
                                          <p:attrName>style.visibility</p:attrName>
                                        </p:attrNameLst>
                                      </p:cBhvr>
                                      <p:to>
                                        <p:strVal val="visible"/>
                                      </p:to>
                                    </p:set>
                                    <p:animEffect transition="in" filter="fade">
                                      <p:cBhvr>
                                        <p:cTn id="11" dur="500"/>
                                        <p:tgtEl>
                                          <p:spTgt spid="11">
                                            <p:txEl>
                                              <p:pRg st="3" end="3"/>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1">
                                            <p:txEl>
                                              <p:pRg st="5" end="5"/>
                                            </p:txEl>
                                          </p:spTgt>
                                        </p:tgtEl>
                                        <p:attrNameLst>
                                          <p:attrName>style.visibility</p:attrName>
                                        </p:attrNameLst>
                                      </p:cBhvr>
                                      <p:to>
                                        <p:strVal val="visible"/>
                                      </p:to>
                                    </p:set>
                                    <p:animEffect transition="in" filter="fade">
                                      <p:cBhvr>
                                        <p:cTn id="14" dur="500"/>
                                        <p:tgtEl>
                                          <p:spTgt spid="11">
                                            <p:txEl>
                                              <p:pRg st="5" end="5"/>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11">
                                            <p:txEl>
                                              <p:pRg st="10" end="10"/>
                                            </p:txEl>
                                          </p:spTgt>
                                        </p:tgtEl>
                                        <p:attrNameLst>
                                          <p:attrName>style.visibility</p:attrName>
                                        </p:attrNameLst>
                                      </p:cBhvr>
                                      <p:to>
                                        <p:strVal val="visible"/>
                                      </p:to>
                                    </p:set>
                                    <p:animEffect transition="in" filter="fade">
                                      <p:cBhvr>
                                        <p:cTn id="17" dur="500"/>
                                        <p:tgtEl>
                                          <p:spTgt spid="11">
                                            <p:txEl>
                                              <p:pRg st="10" end="1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F47E20B-1205-4238-A82B-90EF577F3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8" name="Rectangle 17">
            <a:extLst>
              <a:ext uri="{FF2B5EF4-FFF2-40B4-BE49-F238E27FC236}">
                <a16:creationId xmlns:a16="http://schemas.microsoft.com/office/drawing/2014/main" id="{D13567AC-EB9A-47A9-B6EC-B5BDB73B1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2726B94A-7CFF-4909-9CE4-710F539528D1}"/>
              </a:ext>
            </a:extLst>
          </p:cNvPr>
          <p:cNvSpPr/>
          <p:nvPr/>
        </p:nvSpPr>
        <p:spPr>
          <a:xfrm>
            <a:off x="593611" y="936978"/>
            <a:ext cx="3467074" cy="5322354"/>
          </a:xfrm>
          <a:prstGeom prst="rect">
            <a:avLst/>
          </a:prstGeom>
          <a:noFill/>
          <a:ln>
            <a:noFill/>
          </a:ln>
        </p:spPr>
        <p:txBody>
          <a:bodyPr vert="horz" lIns="274320" tIns="182880" rIns="274320" bIns="182880" rtlCol="0" anchor="ctr" anchorCtr="1">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1600" b="1" i="0" u="none" strike="noStrike" kern="1200" cap="all" spc="200" normalizeH="0" baseline="0" noProof="0" dirty="0">
                <a:ln>
                  <a:noFill/>
                </a:ln>
                <a:solidFill>
                  <a:srgbClr val="FFFFFF"/>
                </a:solidFill>
                <a:effectLst/>
                <a:uLnTx/>
                <a:uFillTx/>
                <a:latin typeface="Gill Sans MT" panose="020B0502020104020203"/>
                <a:ea typeface="+mn-ea"/>
                <a:cs typeface="+mn-cs"/>
              </a:rPr>
              <a:t>Hourly Estimation</a:t>
            </a: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indent="-285750" defTabSz="914400">
              <a:lnSpc>
                <a:spcPct val="90000"/>
              </a:lnSpc>
              <a:spcBef>
                <a:spcPct val="0"/>
              </a:spcBef>
              <a:spcAft>
                <a:spcPts val="600"/>
              </a:spcAft>
            </a:pPr>
            <a:r>
              <a:rPr lang="en-IN" sz="1600" dirty="0">
                <a:solidFill>
                  <a:schemeClr val="bg1"/>
                </a:solidFill>
                <a:latin typeface="Calibri" panose="020F0502020204030204" pitchFamily="34" charset="0"/>
                <a:cs typeface="Calibri" panose="020F0502020204030204" pitchFamily="34" charset="0"/>
              </a:rPr>
              <a:t>	By selecting </a:t>
            </a:r>
            <a:r>
              <a:rPr lang="en-IN" sz="1600" b="1" dirty="0">
                <a:solidFill>
                  <a:schemeClr val="bg1"/>
                </a:solidFill>
                <a:latin typeface="Calibri" panose="020F0502020204030204" pitchFamily="34" charset="0"/>
                <a:cs typeface="Calibri" panose="020F0502020204030204" pitchFamily="34" charset="0"/>
              </a:rPr>
              <a:t>Hours per Day</a:t>
            </a:r>
            <a:r>
              <a:rPr lang="en-IN" sz="1600" dirty="0">
                <a:solidFill>
                  <a:schemeClr val="bg1"/>
                </a:solidFill>
                <a:latin typeface="Calibri" panose="020F0502020204030204" pitchFamily="34" charset="0"/>
                <a:cs typeface="Calibri" panose="020F0502020204030204" pitchFamily="34" charset="0"/>
              </a:rPr>
              <a:t> in resource availability tab you can see each member's total work hours of all tasks he is assigned on each day. Click on each day work hours to view the detailed information.</a:t>
            </a: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lang="en-US" sz="1000" cap="all" spc="200" dirty="0">
              <a:solidFill>
                <a:srgbClr val="FFFFFF"/>
              </a:solidFill>
              <a:latin typeface="Gill Sans MT" panose="020B0502020104020203"/>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lang="en-US" sz="1000" cap="all" spc="200" dirty="0">
              <a:solidFill>
                <a:srgbClr val="FFFFFF"/>
              </a:solidFill>
              <a:latin typeface="Gill Sans MT" panose="020B0502020104020203"/>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lang="en-US" sz="1000" cap="all" spc="200" dirty="0">
              <a:solidFill>
                <a:srgbClr val="FFFFFF"/>
              </a:solidFill>
              <a:latin typeface="Gill Sans MT" panose="020B0502020104020203"/>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lang="en-US" sz="1000" cap="all" spc="200" dirty="0">
              <a:solidFill>
                <a:srgbClr val="FFFFFF"/>
              </a:solidFill>
              <a:latin typeface="Gill Sans MT" panose="020B0502020104020203"/>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lang="en-US" sz="1000" cap="all" spc="200" dirty="0">
              <a:solidFill>
                <a:srgbClr val="FFFFFF"/>
              </a:solidFill>
              <a:latin typeface="Gill Sans MT" panose="020B0502020104020203"/>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lang="en-US" sz="1000" cap="all" spc="200" dirty="0">
              <a:solidFill>
                <a:srgbClr val="FFFFFF"/>
              </a:solidFill>
              <a:latin typeface="Gill Sans MT" panose="020B0502020104020203"/>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p:txBody>
      </p:sp>
      <p:pic>
        <p:nvPicPr>
          <p:cNvPr id="3" name="Picture 2">
            <a:extLst>
              <a:ext uri="{FF2B5EF4-FFF2-40B4-BE49-F238E27FC236}">
                <a16:creationId xmlns:a16="http://schemas.microsoft.com/office/drawing/2014/main" id="{CDF4569C-5892-4052-8D20-663DBF74F38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043120" y="2072176"/>
            <a:ext cx="6719363" cy="2458506"/>
          </a:xfrm>
          <a:prstGeom prst="rect">
            <a:avLst/>
          </a:prstGeom>
          <a:effectLst>
            <a:glow rad="63500">
              <a:schemeClr val="accent4">
                <a:satMod val="175000"/>
                <a:alpha val="40000"/>
              </a:schemeClr>
            </a:glow>
          </a:effectLst>
        </p:spPr>
      </p:pic>
      <p:sp>
        <p:nvSpPr>
          <p:cNvPr id="10" name="Rectangle 9">
            <a:extLst>
              <a:ext uri="{FF2B5EF4-FFF2-40B4-BE49-F238E27FC236}">
                <a16:creationId xmlns:a16="http://schemas.microsoft.com/office/drawing/2014/main" id="{4F2B0129-A107-4D7A-9151-17024FEB7DC6}"/>
              </a:ext>
            </a:extLst>
          </p:cNvPr>
          <p:cNvSpPr/>
          <p:nvPr/>
        </p:nvSpPr>
        <p:spPr>
          <a:xfrm>
            <a:off x="1424606" y="3301429"/>
            <a:ext cx="8269357" cy="769441"/>
          </a:xfrm>
          <a:prstGeom prst="rect">
            <a:avLst/>
          </a:prstGeom>
        </p:spPr>
        <p:txBody>
          <a:bodyPr wrap="square">
            <a:spAutoFit/>
          </a:bodyPr>
          <a:lstStyle/>
          <a:p>
            <a:pPr marL="0" marR="0" lvl="0" indent="0" algn="l" defTabSz="457200" rtl="0" eaLnBrk="1" fontAlgn="auto" latinLnBrk="0" hangingPunct="1">
              <a:lnSpc>
                <a:spcPct val="150000"/>
              </a:lnSpc>
              <a:spcBef>
                <a:spcPts val="0"/>
              </a:spcBef>
              <a:spcAft>
                <a:spcPts val="60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US" sz="15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123291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F47E20B-1205-4238-A82B-90EF577F3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8" name="Rectangle 17">
            <a:extLst>
              <a:ext uri="{FF2B5EF4-FFF2-40B4-BE49-F238E27FC236}">
                <a16:creationId xmlns:a16="http://schemas.microsoft.com/office/drawing/2014/main" id="{D13567AC-EB9A-47A9-B6EC-B5BDB73B1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2726B94A-7CFF-4909-9CE4-710F539528D1}"/>
              </a:ext>
            </a:extLst>
          </p:cNvPr>
          <p:cNvSpPr/>
          <p:nvPr/>
        </p:nvSpPr>
        <p:spPr>
          <a:xfrm>
            <a:off x="209788" y="921610"/>
            <a:ext cx="4238033" cy="5513057"/>
          </a:xfrm>
          <a:prstGeom prst="rect">
            <a:avLst/>
          </a:prstGeom>
          <a:noFill/>
          <a:ln>
            <a:noFill/>
          </a:ln>
        </p:spPr>
        <p:txBody>
          <a:bodyPr vert="horz" lIns="274320" tIns="182880" rIns="274320" bIns="182880" rtlCol="0" anchor="ctr" anchorCtr="1">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1600" b="1" i="0" u="none" strike="noStrike" kern="1200" cap="all" spc="200" normalizeH="0" baseline="0" noProof="0" dirty="0">
                <a:ln>
                  <a:noFill/>
                </a:ln>
                <a:solidFill>
                  <a:srgbClr val="FFFFFF"/>
                </a:solidFill>
                <a:effectLst/>
                <a:uLnTx/>
                <a:uFillTx/>
                <a:latin typeface="Gill Sans MT" panose="020B0502020104020203"/>
                <a:ea typeface="+mn-ea"/>
                <a:cs typeface="+mn-cs"/>
              </a:rPr>
              <a:t>Template Export-Import</a:t>
            </a: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indent="-285750" defTabSz="914400">
              <a:lnSpc>
                <a:spcPct val="90000"/>
              </a:lnSpc>
              <a:spcBef>
                <a:spcPct val="0"/>
              </a:spcBef>
              <a:spcAft>
                <a:spcPts val="600"/>
              </a:spcAft>
            </a:pPr>
            <a:r>
              <a:rPr lang="en-IN" sz="1600" dirty="0">
                <a:solidFill>
                  <a:schemeClr val="bg1"/>
                </a:solidFill>
                <a:latin typeface="Calibri"/>
                <a:cs typeface="Calibri"/>
              </a:rPr>
              <a:t>	</a:t>
            </a:r>
            <a:r>
              <a:rPr lang="en-IN" sz="1600" dirty="0">
                <a:solidFill>
                  <a:schemeClr val="bg1"/>
                </a:solidFill>
                <a:latin typeface="calibri(Body)"/>
              </a:rPr>
              <a:t>Previously there is no way to copy an existing Gantt and make a new one. From this version you can make this happen using template Export-Import. So, you don’t need to create an existing look alike Gantt from its scratch. You can save any plan as a template and make an exact copy. You can use this Gantt chart template as a standalone document to help you track your plan’s schedule. This will save your time, use your resources efficiently and plan your work much faster.</a:t>
            </a:r>
            <a:endParaRPr kumimoji="0" lang="en-US" sz="1600" b="0" i="0" u="none" strike="noStrike" kern="1200" cap="all" spc="200" normalizeH="0" baseline="0" noProof="0" dirty="0">
              <a:ln>
                <a:noFill/>
              </a:ln>
              <a:solidFill>
                <a:schemeClr val="bg1"/>
              </a:solidFill>
              <a:effectLst/>
              <a:uLnTx/>
              <a:uFillTx/>
              <a:latin typeface="Gill Sans MT" panose="020B0502020104020203"/>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p:txBody>
      </p:sp>
      <p:pic>
        <p:nvPicPr>
          <p:cNvPr id="3" name="Picture 2">
            <a:extLst>
              <a:ext uri="{FF2B5EF4-FFF2-40B4-BE49-F238E27FC236}">
                <a16:creationId xmlns:a16="http://schemas.microsoft.com/office/drawing/2014/main" id="{CDF4569C-5892-4052-8D20-663DBF74F38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01313" y="2168581"/>
            <a:ext cx="6443669" cy="3019113"/>
          </a:xfrm>
          <a:prstGeom prst="rect">
            <a:avLst/>
          </a:prstGeom>
          <a:effectLst>
            <a:glow rad="63500">
              <a:schemeClr val="accent4">
                <a:satMod val="175000"/>
                <a:alpha val="40000"/>
              </a:schemeClr>
            </a:glow>
          </a:effectLst>
        </p:spPr>
      </p:pic>
      <p:sp>
        <p:nvSpPr>
          <p:cNvPr id="10" name="Rectangle 9">
            <a:extLst>
              <a:ext uri="{FF2B5EF4-FFF2-40B4-BE49-F238E27FC236}">
                <a16:creationId xmlns:a16="http://schemas.microsoft.com/office/drawing/2014/main" id="{4F2B0129-A107-4D7A-9151-17024FEB7DC6}"/>
              </a:ext>
            </a:extLst>
          </p:cNvPr>
          <p:cNvSpPr/>
          <p:nvPr/>
        </p:nvSpPr>
        <p:spPr>
          <a:xfrm>
            <a:off x="1424606" y="3301429"/>
            <a:ext cx="8269357" cy="769441"/>
          </a:xfrm>
          <a:prstGeom prst="rect">
            <a:avLst/>
          </a:prstGeom>
        </p:spPr>
        <p:txBody>
          <a:bodyPr wrap="square">
            <a:spAutoFit/>
          </a:bodyPr>
          <a:lstStyle/>
          <a:p>
            <a:pPr marL="0" marR="0" lvl="0" indent="0" algn="l" defTabSz="457200" rtl="0" eaLnBrk="1" fontAlgn="auto" latinLnBrk="0" hangingPunct="1">
              <a:lnSpc>
                <a:spcPct val="150000"/>
              </a:lnSpc>
              <a:spcBef>
                <a:spcPts val="0"/>
              </a:spcBef>
              <a:spcAft>
                <a:spcPts val="60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US" sz="15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148004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20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par>
                          <p:cTn id="8" fill="hold">
                            <p:stCondLst>
                              <p:cond delay="700"/>
                            </p:stCondLst>
                            <p:childTnLst>
                              <p:par>
                                <p:cTn id="9" presetID="10" presetClass="entr" presetSubtype="0" fill="hold" nodeType="after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animEffect transition="in" filter="fade">
                                      <p:cBhvr>
                                        <p:cTn id="11" dur="500"/>
                                        <p:tgtEl>
                                          <p:spTgt spid="11">
                                            <p:txEl>
                                              <p:pRg st="2" end="2"/>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F47E20B-1205-4238-A82B-90EF577F3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8" name="Rectangle 17">
            <a:extLst>
              <a:ext uri="{FF2B5EF4-FFF2-40B4-BE49-F238E27FC236}">
                <a16:creationId xmlns:a16="http://schemas.microsoft.com/office/drawing/2014/main" id="{D13567AC-EB9A-47A9-B6EC-B5BDB73B1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2726B94A-7CFF-4909-9CE4-710F539528D1}"/>
              </a:ext>
            </a:extLst>
          </p:cNvPr>
          <p:cNvSpPr/>
          <p:nvPr/>
        </p:nvSpPr>
        <p:spPr>
          <a:xfrm>
            <a:off x="208131" y="1004711"/>
            <a:ext cx="4228401" cy="5437966"/>
          </a:xfrm>
          <a:prstGeom prst="rect">
            <a:avLst/>
          </a:prstGeom>
          <a:noFill/>
          <a:ln>
            <a:noFill/>
          </a:ln>
        </p:spPr>
        <p:txBody>
          <a:bodyPr vert="horz" lIns="274320" tIns="182880" rIns="274320" bIns="182880" rtlCol="0" anchor="ctr" anchorCtr="1">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1600" b="1" i="0" u="none" strike="noStrike" kern="1200" cap="all" spc="200" normalizeH="0" baseline="0" noProof="0" dirty="0">
                <a:ln>
                  <a:noFill/>
                </a:ln>
                <a:solidFill>
                  <a:srgbClr val="FFFFFF"/>
                </a:solidFill>
                <a:effectLst/>
                <a:uLnTx/>
                <a:uFillTx/>
                <a:latin typeface="Gill Sans MT" panose="020B0502020104020203"/>
                <a:ea typeface="+mn-ea"/>
                <a:cs typeface="+mn-cs"/>
              </a:rPr>
              <a:t>Template Export-Import</a:t>
            </a: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indent="-285750" defTabSz="914400">
              <a:lnSpc>
                <a:spcPct val="90000"/>
              </a:lnSpc>
              <a:spcBef>
                <a:spcPct val="0"/>
              </a:spcBef>
              <a:spcAft>
                <a:spcPts val="600"/>
              </a:spcAft>
            </a:pPr>
            <a:r>
              <a:rPr lang="en-IN" sz="1600" dirty="0">
                <a:solidFill>
                  <a:schemeClr val="bg1"/>
                </a:solidFill>
                <a:latin typeface="Calibri" panose="020F0502020204030204" pitchFamily="34" charset="0"/>
                <a:cs typeface="Calibri" panose="020F0502020204030204" pitchFamily="34" charset="0"/>
              </a:rPr>
              <a:t>	For Exporting, </a:t>
            </a:r>
            <a:r>
              <a:rPr lang="en-IN" sz="1600" dirty="0">
                <a:solidFill>
                  <a:schemeClr val="bg1"/>
                </a:solidFill>
                <a:latin typeface="calibri(Body)"/>
              </a:rPr>
              <a:t>select plans and fields you want to export. You can select </a:t>
            </a:r>
            <a:r>
              <a:rPr lang="en-IN" sz="1600" b="1" dirty="0">
                <a:solidFill>
                  <a:schemeClr val="bg1"/>
                </a:solidFill>
                <a:latin typeface="calibri(Body)"/>
              </a:rPr>
              <a:t>Plan &amp; Group details</a:t>
            </a:r>
            <a:r>
              <a:rPr lang="en-IN" sz="1600" dirty="0">
                <a:solidFill>
                  <a:schemeClr val="bg1"/>
                </a:solidFill>
                <a:latin typeface="calibri(Body)"/>
              </a:rPr>
              <a:t> for exporting plan and group details when creating new plans.</a:t>
            </a:r>
          </a:p>
          <a:p>
            <a:pPr marL="285750" indent="-285750" defTabSz="914400">
              <a:lnSpc>
                <a:spcPct val="90000"/>
              </a:lnSpc>
              <a:spcBef>
                <a:spcPct val="0"/>
              </a:spcBef>
              <a:spcAft>
                <a:spcPts val="600"/>
              </a:spcAft>
            </a:pPr>
            <a:endParaRPr lang="en-IN" sz="1600" dirty="0">
              <a:solidFill>
                <a:schemeClr val="bg1"/>
              </a:solidFill>
              <a:latin typeface="calibri(Body)"/>
            </a:endParaRPr>
          </a:p>
          <a:p>
            <a:pPr marL="285750" indent="-285750" defTabSz="914400">
              <a:lnSpc>
                <a:spcPct val="90000"/>
              </a:lnSpc>
              <a:spcBef>
                <a:spcPct val="0"/>
              </a:spcBef>
              <a:spcAft>
                <a:spcPts val="600"/>
              </a:spcAft>
            </a:pPr>
            <a:r>
              <a:rPr lang="en-IN" sz="1600" dirty="0">
                <a:solidFill>
                  <a:schemeClr val="bg1"/>
                </a:solidFill>
                <a:latin typeface="calibri(Body)"/>
              </a:rPr>
              <a:t>	User can also export multiple plans in a single excel file.</a:t>
            </a: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lang="en-US" sz="1000" cap="all" spc="200" dirty="0">
              <a:solidFill>
                <a:srgbClr val="FFFFFF"/>
              </a:solidFill>
              <a:latin typeface="Gill Sans MT" panose="020B0502020104020203"/>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lang="en-US" sz="1000" cap="all" spc="200" dirty="0">
              <a:solidFill>
                <a:srgbClr val="FFFFFF"/>
              </a:solidFill>
              <a:latin typeface="Gill Sans MT" panose="020B0502020104020203"/>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lang="en-US" sz="1000" cap="all" spc="200" dirty="0">
              <a:solidFill>
                <a:srgbClr val="FFFFFF"/>
              </a:solidFill>
              <a:latin typeface="Gill Sans MT" panose="020B0502020104020203"/>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p:txBody>
      </p:sp>
      <p:pic>
        <p:nvPicPr>
          <p:cNvPr id="3" name="Picture 2">
            <a:extLst>
              <a:ext uri="{FF2B5EF4-FFF2-40B4-BE49-F238E27FC236}">
                <a16:creationId xmlns:a16="http://schemas.microsoft.com/office/drawing/2014/main" id="{CDF4569C-5892-4052-8D20-663DBF74F38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93622" y="2168581"/>
            <a:ext cx="6308734" cy="3204930"/>
          </a:xfrm>
          <a:prstGeom prst="rect">
            <a:avLst/>
          </a:prstGeom>
          <a:effectLst>
            <a:glow rad="63500">
              <a:schemeClr val="accent4">
                <a:satMod val="175000"/>
                <a:alpha val="40000"/>
              </a:schemeClr>
            </a:glow>
          </a:effectLst>
        </p:spPr>
      </p:pic>
      <p:sp>
        <p:nvSpPr>
          <p:cNvPr id="10" name="Rectangle 9">
            <a:extLst>
              <a:ext uri="{FF2B5EF4-FFF2-40B4-BE49-F238E27FC236}">
                <a16:creationId xmlns:a16="http://schemas.microsoft.com/office/drawing/2014/main" id="{4F2B0129-A107-4D7A-9151-17024FEB7DC6}"/>
              </a:ext>
            </a:extLst>
          </p:cNvPr>
          <p:cNvSpPr/>
          <p:nvPr/>
        </p:nvSpPr>
        <p:spPr>
          <a:xfrm>
            <a:off x="1087327" y="3276445"/>
            <a:ext cx="8269357" cy="769441"/>
          </a:xfrm>
          <a:prstGeom prst="rect">
            <a:avLst/>
          </a:prstGeom>
        </p:spPr>
        <p:txBody>
          <a:bodyPr wrap="square">
            <a:spAutoFit/>
          </a:bodyPr>
          <a:lstStyle/>
          <a:p>
            <a:pPr marL="0" marR="0" lvl="0" indent="0" algn="l" defTabSz="457200" rtl="0" eaLnBrk="1" fontAlgn="auto" latinLnBrk="0" hangingPunct="1">
              <a:lnSpc>
                <a:spcPct val="150000"/>
              </a:lnSpc>
              <a:spcBef>
                <a:spcPts val="0"/>
              </a:spcBef>
              <a:spcAft>
                <a:spcPts val="60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US" sz="15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378589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4" end="4"/>
                                            </p:txEl>
                                          </p:spTgt>
                                        </p:tgtEl>
                                        <p:attrNameLst>
                                          <p:attrName>style.visibility</p:attrName>
                                        </p:attrNameLst>
                                      </p:cBhvr>
                                      <p:to>
                                        <p:strVal val="visible"/>
                                      </p:to>
                                    </p:set>
                                    <p:animEffect transition="in" filter="fade">
                                      <p:cBhvr>
                                        <p:cTn id="10" dur="500"/>
                                        <p:tgtEl>
                                          <p:spTgt spid="11">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F47E20B-1205-4238-A82B-90EF577F3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8" name="Rectangle 17">
            <a:extLst>
              <a:ext uri="{FF2B5EF4-FFF2-40B4-BE49-F238E27FC236}">
                <a16:creationId xmlns:a16="http://schemas.microsoft.com/office/drawing/2014/main" id="{D13567AC-EB9A-47A9-B6EC-B5BDB73B1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2726B94A-7CFF-4909-9CE4-710F539528D1}"/>
              </a:ext>
            </a:extLst>
          </p:cNvPr>
          <p:cNvSpPr/>
          <p:nvPr/>
        </p:nvSpPr>
        <p:spPr>
          <a:xfrm>
            <a:off x="250976" y="1151467"/>
            <a:ext cx="4140402" cy="5497690"/>
          </a:xfrm>
          <a:prstGeom prst="rect">
            <a:avLst/>
          </a:prstGeom>
          <a:noFill/>
          <a:ln>
            <a:noFill/>
          </a:ln>
        </p:spPr>
        <p:txBody>
          <a:bodyPr vert="horz" lIns="274320" tIns="182880" rIns="274320" bIns="182880" rtlCol="0" anchor="ctr" anchorCtr="1">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1600" b="1" i="0" u="none" strike="noStrike" kern="1200" cap="all" spc="200" normalizeH="0" baseline="0" noProof="0" dirty="0">
                <a:ln>
                  <a:noFill/>
                </a:ln>
                <a:solidFill>
                  <a:srgbClr val="FFFFFF"/>
                </a:solidFill>
                <a:effectLst/>
                <a:uLnTx/>
                <a:uFillTx/>
                <a:latin typeface="Gill Sans MT" panose="020B0502020104020203"/>
                <a:ea typeface="+mn-ea"/>
                <a:cs typeface="+mn-cs"/>
              </a:rPr>
              <a:t>Template Export-Import</a:t>
            </a: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a:p>
            <a:pPr marL="285750" indent="-285750" defTabSz="914400">
              <a:lnSpc>
                <a:spcPct val="90000"/>
              </a:lnSpc>
              <a:spcBef>
                <a:spcPct val="0"/>
              </a:spcBef>
              <a:spcAft>
                <a:spcPts val="600"/>
              </a:spcAft>
            </a:pPr>
            <a:r>
              <a:rPr lang="en-IN" sz="1600" dirty="0">
                <a:solidFill>
                  <a:schemeClr val="bg1"/>
                </a:solidFill>
                <a:latin typeface="Calibri" panose="020F0502020204030204" pitchFamily="34" charset="0"/>
                <a:cs typeface="Calibri" panose="020F0502020204030204" pitchFamily="34" charset="0"/>
              </a:rPr>
              <a:t>	</a:t>
            </a:r>
            <a:r>
              <a:rPr lang="en-IN" sz="1600" dirty="0">
                <a:solidFill>
                  <a:schemeClr val="bg1"/>
                </a:solidFill>
                <a:latin typeface="calibri(Body)"/>
              </a:rPr>
              <a:t>For importing, select the exported template file and select fields you want to import. </a:t>
            </a:r>
          </a:p>
          <a:p>
            <a:pPr marL="285750" indent="-285750" defTabSz="914400">
              <a:lnSpc>
                <a:spcPct val="90000"/>
              </a:lnSpc>
              <a:spcBef>
                <a:spcPct val="0"/>
              </a:spcBef>
              <a:spcAft>
                <a:spcPts val="600"/>
              </a:spcAft>
            </a:pPr>
            <a:endParaRPr lang="en-IN" sz="1600" dirty="0">
              <a:solidFill>
                <a:schemeClr val="bg1"/>
              </a:solidFill>
              <a:latin typeface="calibri(Body)"/>
            </a:endParaRPr>
          </a:p>
          <a:p>
            <a:pPr marL="285750" indent="-285750" defTabSz="914400">
              <a:lnSpc>
                <a:spcPct val="90000"/>
              </a:lnSpc>
              <a:spcBef>
                <a:spcPct val="0"/>
              </a:spcBef>
              <a:spcAft>
                <a:spcPts val="600"/>
              </a:spcAft>
            </a:pPr>
            <a:r>
              <a:rPr lang="en-IN" sz="1600" dirty="0">
                <a:solidFill>
                  <a:schemeClr val="bg1"/>
                </a:solidFill>
                <a:latin typeface="calibri(Body)"/>
              </a:rPr>
              <a:t>	If you import a template to its own plan, it will detect whether importing tasks are already exist or it’s a new one. If its an existing task, it will update its details instead of creating new one.</a:t>
            </a:r>
          </a:p>
          <a:p>
            <a:pPr marL="285750" indent="-285750" defTabSz="914400">
              <a:lnSpc>
                <a:spcPct val="90000"/>
              </a:lnSpc>
              <a:spcBef>
                <a:spcPct val="0"/>
              </a:spcBef>
              <a:spcAft>
                <a:spcPts val="600"/>
              </a:spcAft>
            </a:pPr>
            <a:endParaRPr lang="en-IN" sz="1600" dirty="0">
              <a:solidFill>
                <a:schemeClr val="bg1"/>
              </a:solidFill>
              <a:latin typeface="calibri(Body)"/>
            </a:endParaRPr>
          </a:p>
          <a:p>
            <a:pPr marL="285750" indent="-285750" defTabSz="914400">
              <a:lnSpc>
                <a:spcPct val="90000"/>
              </a:lnSpc>
              <a:spcBef>
                <a:spcPct val="0"/>
              </a:spcBef>
              <a:spcAft>
                <a:spcPts val="600"/>
              </a:spcAft>
            </a:pPr>
            <a:endParaRPr lang="en-IN" sz="1600" dirty="0">
              <a:solidFill>
                <a:schemeClr val="bg1"/>
              </a:solidFill>
              <a:latin typeface="calibri(Body)"/>
            </a:endParaRPr>
          </a:p>
          <a:p>
            <a:pPr marL="285750" indent="-285750" defTabSz="914400">
              <a:lnSpc>
                <a:spcPct val="90000"/>
              </a:lnSpc>
              <a:spcBef>
                <a:spcPct val="0"/>
              </a:spcBef>
              <a:spcAft>
                <a:spcPts val="600"/>
              </a:spcAft>
            </a:pPr>
            <a:endParaRPr lang="en-IN" sz="1600" dirty="0">
              <a:solidFill>
                <a:schemeClr val="bg1"/>
              </a:solidFill>
              <a:latin typeface="calibri(Body)"/>
            </a:endParaRPr>
          </a:p>
          <a:p>
            <a:pPr marL="285750" indent="-285750" defTabSz="914400">
              <a:lnSpc>
                <a:spcPct val="90000"/>
              </a:lnSpc>
              <a:spcBef>
                <a:spcPct val="0"/>
              </a:spcBef>
              <a:spcAft>
                <a:spcPts val="600"/>
              </a:spcAft>
            </a:pPr>
            <a:endParaRPr lang="en-IN" sz="1600" dirty="0">
              <a:solidFill>
                <a:schemeClr val="bg1"/>
              </a:solidFill>
              <a:latin typeface="calibri(Body)"/>
            </a:endParaRPr>
          </a:p>
          <a:p>
            <a:pPr marL="285750" marR="0" lvl="0" indent="-285750" algn="ctr" defTabSz="914400" rtl="0" eaLnBrk="1" fontAlgn="auto" latinLnBrk="0" hangingPunct="1">
              <a:lnSpc>
                <a:spcPct val="90000"/>
              </a:lnSpc>
              <a:spcBef>
                <a:spcPct val="0"/>
              </a:spcBef>
              <a:spcAft>
                <a:spcPts val="60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Gill Sans MT" panose="020B0502020104020203"/>
              <a:ea typeface="+mn-ea"/>
              <a:cs typeface="+mn-cs"/>
            </a:endParaRPr>
          </a:p>
        </p:txBody>
      </p:sp>
      <p:pic>
        <p:nvPicPr>
          <p:cNvPr id="3" name="Picture 2">
            <a:extLst>
              <a:ext uri="{FF2B5EF4-FFF2-40B4-BE49-F238E27FC236}">
                <a16:creationId xmlns:a16="http://schemas.microsoft.com/office/drawing/2014/main" id="{CDF4569C-5892-4052-8D20-663DBF74F38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339455" y="2168581"/>
            <a:ext cx="6167385" cy="3019113"/>
          </a:xfrm>
          <a:prstGeom prst="rect">
            <a:avLst/>
          </a:prstGeom>
          <a:effectLst>
            <a:glow rad="63500">
              <a:schemeClr val="accent4">
                <a:satMod val="175000"/>
                <a:alpha val="40000"/>
              </a:schemeClr>
            </a:glow>
          </a:effectLst>
        </p:spPr>
      </p:pic>
      <p:sp>
        <p:nvSpPr>
          <p:cNvPr id="10" name="Rectangle 9">
            <a:extLst>
              <a:ext uri="{FF2B5EF4-FFF2-40B4-BE49-F238E27FC236}">
                <a16:creationId xmlns:a16="http://schemas.microsoft.com/office/drawing/2014/main" id="{4F2B0129-A107-4D7A-9151-17024FEB7DC6}"/>
              </a:ext>
            </a:extLst>
          </p:cNvPr>
          <p:cNvSpPr/>
          <p:nvPr/>
        </p:nvSpPr>
        <p:spPr>
          <a:xfrm>
            <a:off x="1424606" y="3301429"/>
            <a:ext cx="8269357" cy="769441"/>
          </a:xfrm>
          <a:prstGeom prst="rect">
            <a:avLst/>
          </a:prstGeom>
        </p:spPr>
        <p:txBody>
          <a:bodyPr wrap="square">
            <a:spAutoFit/>
          </a:bodyPr>
          <a:lstStyle/>
          <a:p>
            <a:pPr marL="0" marR="0" lvl="0" indent="0" algn="l" defTabSz="457200" rtl="0" eaLnBrk="1" fontAlgn="auto" latinLnBrk="0" hangingPunct="1">
              <a:lnSpc>
                <a:spcPct val="150000"/>
              </a:lnSpc>
              <a:spcBef>
                <a:spcPts val="0"/>
              </a:spcBef>
              <a:spcAft>
                <a:spcPts val="60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US" sz="15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696562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4" end="4"/>
                                            </p:txEl>
                                          </p:spTgt>
                                        </p:tgtEl>
                                        <p:attrNameLst>
                                          <p:attrName>style.visibility</p:attrName>
                                        </p:attrNameLst>
                                      </p:cBhvr>
                                      <p:to>
                                        <p:strVal val="visible"/>
                                      </p:to>
                                    </p:set>
                                    <p:animEffect transition="in" filter="fade">
                                      <p:cBhvr>
                                        <p:cTn id="10" dur="500"/>
                                        <p:tgtEl>
                                          <p:spTgt spid="11">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F47E20B-1205-4238-A82B-90EF577F3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8" name="Rectangle 17">
            <a:extLst>
              <a:ext uri="{FF2B5EF4-FFF2-40B4-BE49-F238E27FC236}">
                <a16:creationId xmlns:a16="http://schemas.microsoft.com/office/drawing/2014/main" id="{D13567AC-EB9A-47A9-B6EC-B5BDB73B1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2726B94A-7CFF-4909-9CE4-710F539528D1}"/>
              </a:ext>
            </a:extLst>
          </p:cNvPr>
          <p:cNvSpPr/>
          <p:nvPr/>
        </p:nvSpPr>
        <p:spPr>
          <a:xfrm>
            <a:off x="556102" y="2641600"/>
            <a:ext cx="3542091" cy="1196622"/>
          </a:xfrm>
          <a:prstGeom prst="rect">
            <a:avLst/>
          </a:prstGeom>
          <a:noFill/>
          <a:ln>
            <a:noFill/>
          </a:ln>
        </p:spPr>
        <p:txBody>
          <a:bodyPr vert="horz" lIns="274320" tIns="182880" rIns="274320" bIns="182880" rtlCol="0" anchor="ctr" anchorCtr="1">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1600" b="1" i="0" u="none" strike="noStrike" kern="1200" cap="all" spc="200" normalizeH="0" baseline="0" noProof="0" dirty="0">
                <a:ln>
                  <a:noFill/>
                </a:ln>
                <a:solidFill>
                  <a:srgbClr val="FFFFFF"/>
                </a:solidFill>
                <a:effectLst/>
                <a:uLnTx/>
                <a:uFillTx/>
                <a:latin typeface="Gill Sans MT" panose="020B0502020104020203"/>
                <a:ea typeface="+mn-ea"/>
                <a:cs typeface="+mn-cs"/>
              </a:rPr>
              <a:t>Apps4.Pro</a:t>
            </a:r>
          </a:p>
          <a:p>
            <a:pPr marL="0" marR="0" lvl="0" indent="0" algn="ctr" defTabSz="914400" rtl="0" eaLnBrk="1" fontAlgn="auto" latinLnBrk="0" hangingPunct="1">
              <a:lnSpc>
                <a:spcPct val="90000"/>
              </a:lnSpc>
              <a:spcBef>
                <a:spcPct val="0"/>
              </a:spcBef>
              <a:spcAft>
                <a:spcPts val="600"/>
              </a:spcAft>
              <a:buClrTx/>
              <a:buSzTx/>
              <a:buFontTx/>
              <a:buNone/>
              <a:tabLst/>
              <a:defRPr/>
            </a:pPr>
            <a:r>
              <a:rPr lang="en-US" sz="1600" b="1" cap="all" spc="200" dirty="0">
                <a:solidFill>
                  <a:srgbClr val="FFFFFF"/>
                </a:solidFill>
                <a:latin typeface="Gill Sans MT" panose="020B0502020104020203"/>
              </a:rPr>
              <a:t>Planner-Gantt</a:t>
            </a: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1600" b="1" i="0" u="none" strike="noStrike" kern="1200" cap="all" spc="200" normalizeH="0" baseline="0" noProof="0" dirty="0">
                <a:ln>
                  <a:noFill/>
                </a:ln>
                <a:solidFill>
                  <a:srgbClr val="FFFFFF"/>
                </a:solidFill>
                <a:effectLst/>
                <a:uLnTx/>
                <a:uFillTx/>
                <a:latin typeface="Gill Sans MT" panose="020B0502020104020203"/>
                <a:ea typeface="+mn-ea"/>
                <a:cs typeface="+mn-cs"/>
              </a:rPr>
              <a:t>Pro</a:t>
            </a:r>
          </a:p>
        </p:txBody>
      </p:sp>
      <p:sp>
        <p:nvSpPr>
          <p:cNvPr id="10" name="Rectangle 9">
            <a:extLst>
              <a:ext uri="{FF2B5EF4-FFF2-40B4-BE49-F238E27FC236}">
                <a16:creationId xmlns:a16="http://schemas.microsoft.com/office/drawing/2014/main" id="{4F2B0129-A107-4D7A-9151-17024FEB7DC6}"/>
              </a:ext>
            </a:extLst>
          </p:cNvPr>
          <p:cNvSpPr/>
          <p:nvPr/>
        </p:nvSpPr>
        <p:spPr>
          <a:xfrm>
            <a:off x="1424606" y="3301429"/>
            <a:ext cx="8269357" cy="769441"/>
          </a:xfrm>
          <a:prstGeom prst="rect">
            <a:avLst/>
          </a:prstGeom>
        </p:spPr>
        <p:txBody>
          <a:bodyPr wrap="square">
            <a:spAutoFit/>
          </a:bodyPr>
          <a:lstStyle/>
          <a:p>
            <a:pPr marL="0" marR="0" lvl="0" indent="0" algn="l" defTabSz="457200" rtl="0" eaLnBrk="1" fontAlgn="auto" latinLnBrk="0" hangingPunct="1">
              <a:lnSpc>
                <a:spcPct val="150000"/>
              </a:lnSpc>
              <a:spcBef>
                <a:spcPts val="0"/>
              </a:spcBef>
              <a:spcAft>
                <a:spcPts val="60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US" sz="15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33B49349-557A-44F2-82D8-31E92807DF2F}"/>
              </a:ext>
            </a:extLst>
          </p:cNvPr>
          <p:cNvSpPr/>
          <p:nvPr/>
        </p:nvSpPr>
        <p:spPr>
          <a:xfrm>
            <a:off x="6468534" y="3070634"/>
            <a:ext cx="4560711" cy="338554"/>
          </a:xfrm>
          <a:prstGeom prst="rect">
            <a:avLst/>
          </a:prstGeom>
        </p:spPr>
        <p:txBody>
          <a:bodyPr wrap="square">
            <a:spAutoFit/>
          </a:bodyPr>
          <a:lstStyle/>
          <a:p>
            <a:r>
              <a:rPr lang="en-IN" sz="1600" i="1" dirty="0">
                <a:latin typeface="calibri(Body)"/>
              </a:rPr>
              <a:t>Hope this features will help you to stay productive.</a:t>
            </a:r>
            <a:endParaRPr lang="en-IN" sz="1600" i="1" dirty="0"/>
          </a:p>
        </p:txBody>
      </p:sp>
    </p:spTree>
    <p:extLst>
      <p:ext uri="{BB962C8B-B14F-4D97-AF65-F5344CB8AC3E}">
        <p14:creationId xmlns:p14="http://schemas.microsoft.com/office/powerpoint/2010/main" val="9545611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25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par>
                                <p:cTn id="8" presetID="10" presetClass="entr" presetSubtype="0" fill="hold" nodeType="withEffect">
                                  <p:stCondLst>
                                    <p:cond delay="25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fade">
                                      <p:cBhvr>
                                        <p:cTn id="10" dur="500"/>
                                        <p:tgtEl>
                                          <p:spTgt spid="11">
                                            <p:txEl>
                                              <p:pRg st="1" end="1"/>
                                            </p:txEl>
                                          </p:spTgt>
                                        </p:tgtEl>
                                      </p:cBhvr>
                                    </p:animEffect>
                                  </p:childTnLst>
                                </p:cTn>
                              </p:par>
                              <p:par>
                                <p:cTn id="11" presetID="10" presetClass="entr" presetSubtype="0" fill="hold" nodeType="withEffect">
                                  <p:stCondLst>
                                    <p:cond delay="25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fade">
                                      <p:cBhvr>
                                        <p:cTn id="13" dur="500"/>
                                        <p:tgtEl>
                                          <p:spTgt spid="11">
                                            <p:txEl>
                                              <p:pRg st="2" end="2"/>
                                            </p:txEl>
                                          </p:spTgt>
                                        </p:tgtEl>
                                      </p:cBhvr>
                                    </p:animEffect>
                                  </p:childTnLst>
                                </p:cTn>
                              </p:par>
                              <p:par>
                                <p:cTn id="14" presetID="10" presetClass="entr" presetSubtype="0" fill="hold" nodeType="withEffect">
                                  <p:stCondLst>
                                    <p:cond delay="25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a394aef-b757-4e44-a703-a2c8ec4ecd6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9C9424A7E9A474C8293A4973D8D891C" ma:contentTypeVersion="11" ma:contentTypeDescription="Create a new document." ma:contentTypeScope="" ma:versionID="c229dfb7e7f2e1436a807008cfce3a22">
  <xsd:schema xmlns:xsd="http://www.w3.org/2001/XMLSchema" xmlns:xs="http://www.w3.org/2001/XMLSchema" xmlns:p="http://schemas.microsoft.com/office/2006/metadata/properties" xmlns:ns2="ea394aef-b757-4e44-a703-a2c8ec4ecd61" xmlns:ns3="e7d96332-296e-4bc3-a54b-c0b0a20120e9" targetNamespace="http://schemas.microsoft.com/office/2006/metadata/properties" ma:root="true" ma:fieldsID="ed04bd14108854321ec84373eb6af769" ns2:_="" ns3:_="">
    <xsd:import namespace="ea394aef-b757-4e44-a703-a2c8ec4ecd61"/>
    <xsd:import namespace="e7d96332-296e-4bc3-a54b-c0b0a20120e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_Flow_SignoffStatu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394aef-b757-4e44-a703-a2c8ec4ecd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_Flow_SignoffStatus" ma:index="14" nillable="true" ma:displayName="Sign-off status" ma:internalName="Sign_x002d_off_x0020_status">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d96332-296e-4bc3-a54b-c0b0a20120e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4DDE53-813F-47B8-87F1-369FC777E851}">
  <ds:schemaRefs>
    <ds:schemaRef ds:uri="http://schemas.microsoft.com/sharepoint/v3/contenttype/forms"/>
  </ds:schemaRefs>
</ds:datastoreItem>
</file>

<file path=customXml/itemProps2.xml><?xml version="1.0" encoding="utf-8"?>
<ds:datastoreItem xmlns:ds="http://schemas.openxmlformats.org/officeDocument/2006/customXml" ds:itemID="{86A5C820-62A2-4733-B98B-CDD58FF3790F}">
  <ds:schemaRefs>
    <ds:schemaRef ds:uri="http://schemas.microsoft.com/office/2006/metadata/properties"/>
    <ds:schemaRef ds:uri="http://schemas.microsoft.com/office/infopath/2007/PartnerControls"/>
    <ds:schemaRef ds:uri="ea394aef-b757-4e44-a703-a2c8ec4ecd61"/>
  </ds:schemaRefs>
</ds:datastoreItem>
</file>

<file path=customXml/itemProps3.xml><?xml version="1.0" encoding="utf-8"?>
<ds:datastoreItem xmlns:ds="http://schemas.openxmlformats.org/officeDocument/2006/customXml" ds:itemID="{A4BCA37D-0C15-4D6C-B621-27E8BB3F76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394aef-b757-4e44-a703-a2c8ec4ecd61"/>
    <ds:schemaRef ds:uri="e7d96332-296e-4bc3-a54b-c0b0a20120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TM10001115[[fn=Parcel]]</Template>
  <TotalTime>303</TotalTime>
  <Words>359</Words>
  <Application>Microsoft Office PowerPoint</Application>
  <PresentationFormat>Widescreen</PresentationFormat>
  <Paragraphs>55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Parcel</vt:lpstr>
      <vt:lpstr>Planner-Gantt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Planner-Gantt</dc:title>
  <dc:creator>Harinath Kannan</dc:creator>
  <cp:lastModifiedBy>Harinath Kannan</cp:lastModifiedBy>
  <cp:revision>32</cp:revision>
  <dcterms:created xsi:type="dcterms:W3CDTF">2019-12-14T10:07:15Z</dcterms:created>
  <dcterms:modified xsi:type="dcterms:W3CDTF">2020-01-18T13:47:16Z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0x010100E9C9424A7E9A474C8293A4973D8D891C</vt:lpwstr>
  </property>
</Properties>
</file>