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7" r:id="rId11"/>
    <p:sldId id="262" r:id="rId12"/>
    <p:sldId id="263" r:id="rId13"/>
    <p:sldId id="264" r:id="rId14"/>
    <p:sldId id="265" r:id="rId15"/>
    <p:sldId id="266" r:id="rId16"/>
    <p:sldId id="272" r:id="rId17"/>
    <p:sldId id="273" r:id="rId18"/>
    <p:sldId id="274" r:id="rId19"/>
    <p:sldId id="275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E90FB-3FE3-4E9D-8169-F0F7CD656325}" v="4" dt="2018-05-03T13:39:59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15420-C7B7-4CC8-AE8A-86D557F40CAB}" type="doc">
      <dgm:prSet loTypeId="urn:microsoft.com/office/officeart/2008/layout/LinedList" loCatId="list" qsTypeId="urn:microsoft.com/office/officeart/2005/8/quickstyle/simple2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843A5C11-4DA0-4CD1-91FC-2E4F9BF187B2}">
      <dgm:prSet/>
      <dgm:spPr/>
      <dgm:t>
        <a:bodyPr/>
        <a:lstStyle/>
        <a:p>
          <a:r>
            <a:rPr lang="en-IN"/>
            <a:t>One stop destination for managing planner more effectively and easily</a:t>
          </a:r>
          <a:endParaRPr lang="en-US"/>
        </a:p>
      </dgm:t>
    </dgm:pt>
    <dgm:pt modelId="{79B0105C-E11B-4F38-8D96-8CA194B9F738}" type="parTrans" cxnId="{2C43930D-44C3-43FB-B5EE-5F668EDA1296}">
      <dgm:prSet/>
      <dgm:spPr/>
      <dgm:t>
        <a:bodyPr/>
        <a:lstStyle/>
        <a:p>
          <a:endParaRPr lang="en-US"/>
        </a:p>
      </dgm:t>
    </dgm:pt>
    <dgm:pt modelId="{BCDAB1A8-C233-469A-8709-C7E5153CBDEC}" type="sibTrans" cxnId="{2C43930D-44C3-43FB-B5EE-5F668EDA1296}">
      <dgm:prSet/>
      <dgm:spPr/>
      <dgm:t>
        <a:bodyPr/>
        <a:lstStyle/>
        <a:p>
          <a:endParaRPr lang="en-US"/>
        </a:p>
      </dgm:t>
    </dgm:pt>
    <dgm:pt modelId="{34BF085D-EC70-40E0-95D1-F559FCB50820}">
      <dgm:prSet/>
      <dgm:spPr/>
      <dgm:t>
        <a:bodyPr/>
        <a:lstStyle/>
        <a:p>
          <a:r>
            <a:rPr lang="en-IN"/>
            <a:t>Saves time for manager and helps users to work more effectively and planned</a:t>
          </a:r>
          <a:endParaRPr lang="en-US"/>
        </a:p>
      </dgm:t>
    </dgm:pt>
    <dgm:pt modelId="{6A8BD9F7-3D8E-4CB3-889E-C1A30DE54B08}" type="parTrans" cxnId="{30B9536E-A888-4392-A1B2-ABEE0F6C3AA4}">
      <dgm:prSet/>
      <dgm:spPr/>
      <dgm:t>
        <a:bodyPr/>
        <a:lstStyle/>
        <a:p>
          <a:endParaRPr lang="en-US"/>
        </a:p>
      </dgm:t>
    </dgm:pt>
    <dgm:pt modelId="{3EEB2FE9-51A8-464D-B315-B637D6011894}" type="sibTrans" cxnId="{30B9536E-A888-4392-A1B2-ABEE0F6C3AA4}">
      <dgm:prSet/>
      <dgm:spPr/>
      <dgm:t>
        <a:bodyPr/>
        <a:lstStyle/>
        <a:p>
          <a:endParaRPr lang="en-US"/>
        </a:p>
      </dgm:t>
    </dgm:pt>
    <dgm:pt modelId="{A2E74AB7-B64F-4622-BDEE-A1F7E5A41AC0}">
      <dgm:prSet/>
      <dgm:spPr/>
      <dgm:t>
        <a:bodyPr/>
        <a:lstStyle/>
        <a:p>
          <a:r>
            <a:rPr lang="en-IN"/>
            <a:t>Managers can review their plan performance using various build in reports and adjust wherever necessary</a:t>
          </a:r>
          <a:endParaRPr lang="en-US"/>
        </a:p>
      </dgm:t>
    </dgm:pt>
    <dgm:pt modelId="{7CE1A67F-378E-451E-A2CB-27867E7DCDB0}" type="parTrans" cxnId="{107C68A1-A7C6-4407-ADFA-5C22BB9AD610}">
      <dgm:prSet/>
      <dgm:spPr/>
      <dgm:t>
        <a:bodyPr/>
        <a:lstStyle/>
        <a:p>
          <a:endParaRPr lang="en-US"/>
        </a:p>
      </dgm:t>
    </dgm:pt>
    <dgm:pt modelId="{6DA18335-94AC-4167-9C8D-30FCA4878100}" type="sibTrans" cxnId="{107C68A1-A7C6-4407-ADFA-5C22BB9AD610}">
      <dgm:prSet/>
      <dgm:spPr/>
      <dgm:t>
        <a:bodyPr/>
        <a:lstStyle/>
        <a:p>
          <a:endParaRPr lang="en-US"/>
        </a:p>
      </dgm:t>
    </dgm:pt>
    <dgm:pt modelId="{0AD70923-720B-4BC8-8C97-156DDCFBF700}" type="pres">
      <dgm:prSet presAssocID="{61F15420-C7B7-4CC8-AE8A-86D557F40CAB}" presName="vert0" presStyleCnt="0">
        <dgm:presLayoutVars>
          <dgm:dir/>
          <dgm:animOne val="branch"/>
          <dgm:animLvl val="lvl"/>
        </dgm:presLayoutVars>
      </dgm:prSet>
      <dgm:spPr/>
    </dgm:pt>
    <dgm:pt modelId="{C89C264C-5870-4E0C-8A62-5ADADAB7AE9A}" type="pres">
      <dgm:prSet presAssocID="{843A5C11-4DA0-4CD1-91FC-2E4F9BF187B2}" presName="thickLine" presStyleLbl="alignNode1" presStyleIdx="0" presStyleCnt="3"/>
      <dgm:spPr/>
    </dgm:pt>
    <dgm:pt modelId="{6733F0BB-8724-4724-809A-231BD2742997}" type="pres">
      <dgm:prSet presAssocID="{843A5C11-4DA0-4CD1-91FC-2E4F9BF187B2}" presName="horz1" presStyleCnt="0"/>
      <dgm:spPr/>
    </dgm:pt>
    <dgm:pt modelId="{DB2419AA-C78B-497B-AA57-82F761237AF0}" type="pres">
      <dgm:prSet presAssocID="{843A5C11-4DA0-4CD1-91FC-2E4F9BF187B2}" presName="tx1" presStyleLbl="revTx" presStyleIdx="0" presStyleCnt="3"/>
      <dgm:spPr/>
    </dgm:pt>
    <dgm:pt modelId="{28906FB1-4095-4A43-B9A5-A3E196EEF8AC}" type="pres">
      <dgm:prSet presAssocID="{843A5C11-4DA0-4CD1-91FC-2E4F9BF187B2}" presName="vert1" presStyleCnt="0"/>
      <dgm:spPr/>
    </dgm:pt>
    <dgm:pt modelId="{707E83F3-2B85-4ACC-9185-C5799C5A0011}" type="pres">
      <dgm:prSet presAssocID="{34BF085D-EC70-40E0-95D1-F559FCB50820}" presName="thickLine" presStyleLbl="alignNode1" presStyleIdx="1" presStyleCnt="3"/>
      <dgm:spPr/>
    </dgm:pt>
    <dgm:pt modelId="{8A66FCD3-23B0-4101-8AD2-D69137D816D7}" type="pres">
      <dgm:prSet presAssocID="{34BF085D-EC70-40E0-95D1-F559FCB50820}" presName="horz1" presStyleCnt="0"/>
      <dgm:spPr/>
    </dgm:pt>
    <dgm:pt modelId="{C4FF610D-F8F0-4EE7-86AE-9AD11BA6929A}" type="pres">
      <dgm:prSet presAssocID="{34BF085D-EC70-40E0-95D1-F559FCB50820}" presName="tx1" presStyleLbl="revTx" presStyleIdx="1" presStyleCnt="3"/>
      <dgm:spPr/>
    </dgm:pt>
    <dgm:pt modelId="{81EA55B5-76DE-4397-B143-F836BB121F98}" type="pres">
      <dgm:prSet presAssocID="{34BF085D-EC70-40E0-95D1-F559FCB50820}" presName="vert1" presStyleCnt="0"/>
      <dgm:spPr/>
    </dgm:pt>
    <dgm:pt modelId="{BCA3327D-24B9-4FA8-9257-A151B8C35B98}" type="pres">
      <dgm:prSet presAssocID="{A2E74AB7-B64F-4622-BDEE-A1F7E5A41AC0}" presName="thickLine" presStyleLbl="alignNode1" presStyleIdx="2" presStyleCnt="3"/>
      <dgm:spPr/>
    </dgm:pt>
    <dgm:pt modelId="{6228E613-66C4-4764-AE19-09CC8D2CEC09}" type="pres">
      <dgm:prSet presAssocID="{A2E74AB7-B64F-4622-BDEE-A1F7E5A41AC0}" presName="horz1" presStyleCnt="0"/>
      <dgm:spPr/>
    </dgm:pt>
    <dgm:pt modelId="{316D72F4-4009-4727-A2FD-B92F212CB833}" type="pres">
      <dgm:prSet presAssocID="{A2E74AB7-B64F-4622-BDEE-A1F7E5A41AC0}" presName="tx1" presStyleLbl="revTx" presStyleIdx="2" presStyleCnt="3"/>
      <dgm:spPr/>
    </dgm:pt>
    <dgm:pt modelId="{88881D91-CBB1-4CFD-8FFE-8B44EC74CB2B}" type="pres">
      <dgm:prSet presAssocID="{A2E74AB7-B64F-4622-BDEE-A1F7E5A41AC0}" presName="vert1" presStyleCnt="0"/>
      <dgm:spPr/>
    </dgm:pt>
  </dgm:ptLst>
  <dgm:cxnLst>
    <dgm:cxn modelId="{2C43930D-44C3-43FB-B5EE-5F668EDA1296}" srcId="{61F15420-C7B7-4CC8-AE8A-86D557F40CAB}" destId="{843A5C11-4DA0-4CD1-91FC-2E4F9BF187B2}" srcOrd="0" destOrd="0" parTransId="{79B0105C-E11B-4F38-8D96-8CA194B9F738}" sibTransId="{BCDAB1A8-C233-469A-8709-C7E5153CBDEC}"/>
    <dgm:cxn modelId="{30B9536E-A888-4392-A1B2-ABEE0F6C3AA4}" srcId="{61F15420-C7B7-4CC8-AE8A-86D557F40CAB}" destId="{34BF085D-EC70-40E0-95D1-F559FCB50820}" srcOrd="1" destOrd="0" parTransId="{6A8BD9F7-3D8E-4CB3-889E-C1A30DE54B08}" sibTransId="{3EEB2FE9-51A8-464D-B315-B637D6011894}"/>
    <dgm:cxn modelId="{FFA4068A-05E7-403F-9873-226C4F6E81C6}" type="presOf" srcId="{A2E74AB7-B64F-4622-BDEE-A1F7E5A41AC0}" destId="{316D72F4-4009-4727-A2FD-B92F212CB833}" srcOrd="0" destOrd="0" presId="urn:microsoft.com/office/officeart/2008/layout/LinedList"/>
    <dgm:cxn modelId="{107C68A1-A7C6-4407-ADFA-5C22BB9AD610}" srcId="{61F15420-C7B7-4CC8-AE8A-86D557F40CAB}" destId="{A2E74AB7-B64F-4622-BDEE-A1F7E5A41AC0}" srcOrd="2" destOrd="0" parTransId="{7CE1A67F-378E-451E-A2CB-27867E7DCDB0}" sibTransId="{6DA18335-94AC-4167-9C8D-30FCA4878100}"/>
    <dgm:cxn modelId="{8D9957AF-EB7F-4DBE-A005-7F3686CD0982}" type="presOf" srcId="{34BF085D-EC70-40E0-95D1-F559FCB50820}" destId="{C4FF610D-F8F0-4EE7-86AE-9AD11BA6929A}" srcOrd="0" destOrd="0" presId="urn:microsoft.com/office/officeart/2008/layout/LinedList"/>
    <dgm:cxn modelId="{21DA00C2-20C1-4CDF-A06A-B5DAE12F5910}" type="presOf" srcId="{843A5C11-4DA0-4CD1-91FC-2E4F9BF187B2}" destId="{DB2419AA-C78B-497B-AA57-82F761237AF0}" srcOrd="0" destOrd="0" presId="urn:microsoft.com/office/officeart/2008/layout/LinedList"/>
    <dgm:cxn modelId="{C068ABDB-614D-4A9D-91D9-159D26132308}" type="presOf" srcId="{61F15420-C7B7-4CC8-AE8A-86D557F40CAB}" destId="{0AD70923-720B-4BC8-8C97-156DDCFBF700}" srcOrd="0" destOrd="0" presId="urn:microsoft.com/office/officeart/2008/layout/LinedList"/>
    <dgm:cxn modelId="{EA8E1ADF-6894-4604-B5E0-4DB04ECF3752}" type="presParOf" srcId="{0AD70923-720B-4BC8-8C97-156DDCFBF700}" destId="{C89C264C-5870-4E0C-8A62-5ADADAB7AE9A}" srcOrd="0" destOrd="0" presId="urn:microsoft.com/office/officeart/2008/layout/LinedList"/>
    <dgm:cxn modelId="{559AFDBD-D551-4AF9-B05D-9E3F65ADD9BF}" type="presParOf" srcId="{0AD70923-720B-4BC8-8C97-156DDCFBF700}" destId="{6733F0BB-8724-4724-809A-231BD2742997}" srcOrd="1" destOrd="0" presId="urn:microsoft.com/office/officeart/2008/layout/LinedList"/>
    <dgm:cxn modelId="{303C36FD-D59E-4129-8DA4-D99CCBA4431C}" type="presParOf" srcId="{6733F0BB-8724-4724-809A-231BD2742997}" destId="{DB2419AA-C78B-497B-AA57-82F761237AF0}" srcOrd="0" destOrd="0" presId="urn:microsoft.com/office/officeart/2008/layout/LinedList"/>
    <dgm:cxn modelId="{6E7C54AE-79C2-4A3A-9D32-8F2B5F369059}" type="presParOf" srcId="{6733F0BB-8724-4724-809A-231BD2742997}" destId="{28906FB1-4095-4A43-B9A5-A3E196EEF8AC}" srcOrd="1" destOrd="0" presId="urn:microsoft.com/office/officeart/2008/layout/LinedList"/>
    <dgm:cxn modelId="{6E83EE8E-9F25-4FB0-8454-0F275A167D20}" type="presParOf" srcId="{0AD70923-720B-4BC8-8C97-156DDCFBF700}" destId="{707E83F3-2B85-4ACC-9185-C5799C5A0011}" srcOrd="2" destOrd="0" presId="urn:microsoft.com/office/officeart/2008/layout/LinedList"/>
    <dgm:cxn modelId="{3C4B53D0-15B9-4FFD-AEAC-3F202261EF01}" type="presParOf" srcId="{0AD70923-720B-4BC8-8C97-156DDCFBF700}" destId="{8A66FCD3-23B0-4101-8AD2-D69137D816D7}" srcOrd="3" destOrd="0" presId="urn:microsoft.com/office/officeart/2008/layout/LinedList"/>
    <dgm:cxn modelId="{3878D53A-8847-493A-AECE-A205BEBF5726}" type="presParOf" srcId="{8A66FCD3-23B0-4101-8AD2-D69137D816D7}" destId="{C4FF610D-F8F0-4EE7-86AE-9AD11BA6929A}" srcOrd="0" destOrd="0" presId="urn:microsoft.com/office/officeart/2008/layout/LinedList"/>
    <dgm:cxn modelId="{400409F2-60BB-440D-A44A-2D7D62D09728}" type="presParOf" srcId="{8A66FCD3-23B0-4101-8AD2-D69137D816D7}" destId="{81EA55B5-76DE-4397-B143-F836BB121F98}" srcOrd="1" destOrd="0" presId="urn:microsoft.com/office/officeart/2008/layout/LinedList"/>
    <dgm:cxn modelId="{86D68206-10A0-4219-B923-75CC7F30CEF1}" type="presParOf" srcId="{0AD70923-720B-4BC8-8C97-156DDCFBF700}" destId="{BCA3327D-24B9-4FA8-9257-A151B8C35B98}" srcOrd="4" destOrd="0" presId="urn:microsoft.com/office/officeart/2008/layout/LinedList"/>
    <dgm:cxn modelId="{6CEB94F1-EC36-4EAE-9D2D-5757C6F58054}" type="presParOf" srcId="{0AD70923-720B-4BC8-8C97-156DDCFBF700}" destId="{6228E613-66C4-4764-AE19-09CC8D2CEC09}" srcOrd="5" destOrd="0" presId="urn:microsoft.com/office/officeart/2008/layout/LinedList"/>
    <dgm:cxn modelId="{A7711B1B-516A-4DB4-8ED2-DD62A5476BB7}" type="presParOf" srcId="{6228E613-66C4-4764-AE19-09CC8D2CEC09}" destId="{316D72F4-4009-4727-A2FD-B92F212CB833}" srcOrd="0" destOrd="0" presId="urn:microsoft.com/office/officeart/2008/layout/LinedList"/>
    <dgm:cxn modelId="{AF123AB2-5EF3-40E8-AB55-430B6371BCFB}" type="presParOf" srcId="{6228E613-66C4-4764-AE19-09CC8D2CEC09}" destId="{88881D91-CBB1-4CFD-8FFE-8B44EC74CB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499B5E-6609-482E-98B2-06E37BAEE2B0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8ECE17-928C-405C-B10D-2A6F54B63F68}">
      <dgm:prSet/>
      <dgm:spPr/>
      <dgm:t>
        <a:bodyPr/>
        <a:lstStyle/>
        <a:p>
          <a:r>
            <a:rPr lang="en-IN"/>
            <a:t>Export / Import Planner tasks</a:t>
          </a:r>
          <a:endParaRPr lang="en-US"/>
        </a:p>
      </dgm:t>
    </dgm:pt>
    <dgm:pt modelId="{7680EB5B-DCB2-40BA-B762-FD0EF9D938DF}" type="parTrans" cxnId="{03E9BBE0-154E-4F3A-93D1-94646932DC79}">
      <dgm:prSet/>
      <dgm:spPr/>
      <dgm:t>
        <a:bodyPr/>
        <a:lstStyle/>
        <a:p>
          <a:endParaRPr lang="en-US"/>
        </a:p>
      </dgm:t>
    </dgm:pt>
    <dgm:pt modelId="{CCCA14C6-3A0C-49A3-B4C2-E1DC1CCF6693}" type="sibTrans" cxnId="{03E9BBE0-154E-4F3A-93D1-94646932DC79}">
      <dgm:prSet/>
      <dgm:spPr/>
      <dgm:t>
        <a:bodyPr/>
        <a:lstStyle/>
        <a:p>
          <a:endParaRPr lang="en-US"/>
        </a:p>
      </dgm:t>
    </dgm:pt>
    <dgm:pt modelId="{F39C0874-B77C-48BD-A39B-FB5658ED2898}">
      <dgm:prSet/>
      <dgm:spPr/>
      <dgm:t>
        <a:bodyPr/>
        <a:lstStyle/>
        <a:p>
          <a:r>
            <a:rPr lang="en-IN" dirty="0"/>
            <a:t>Plan templates</a:t>
          </a:r>
          <a:endParaRPr lang="en-US" dirty="0"/>
        </a:p>
      </dgm:t>
    </dgm:pt>
    <dgm:pt modelId="{92B5FAAA-C81B-4E13-A02A-1C4FB3FF30A4}" type="parTrans" cxnId="{DDEBB569-DB75-4BEB-84DE-146ADBFC5BD1}">
      <dgm:prSet/>
      <dgm:spPr/>
      <dgm:t>
        <a:bodyPr/>
        <a:lstStyle/>
        <a:p>
          <a:endParaRPr lang="en-US"/>
        </a:p>
      </dgm:t>
    </dgm:pt>
    <dgm:pt modelId="{8C79D230-FE4C-4696-9BF5-0ED89BCB958F}" type="sibTrans" cxnId="{DDEBB569-DB75-4BEB-84DE-146ADBFC5BD1}">
      <dgm:prSet/>
      <dgm:spPr/>
      <dgm:t>
        <a:bodyPr/>
        <a:lstStyle/>
        <a:p>
          <a:endParaRPr lang="en-US"/>
        </a:p>
      </dgm:t>
    </dgm:pt>
    <dgm:pt modelId="{FDD9EB0E-35E2-4999-8E3C-721F4464EB95}">
      <dgm:prSet/>
      <dgm:spPr/>
      <dgm:t>
        <a:bodyPr/>
        <a:lstStyle/>
        <a:p>
          <a:r>
            <a:rPr lang="en-IN"/>
            <a:t>Copy / Move tasks between plans</a:t>
          </a:r>
          <a:endParaRPr lang="en-US"/>
        </a:p>
      </dgm:t>
    </dgm:pt>
    <dgm:pt modelId="{30676E0F-3188-4A74-BACF-8CFACD76483F}" type="parTrans" cxnId="{6EC1C401-92FC-49E3-A171-5B302C64057C}">
      <dgm:prSet/>
      <dgm:spPr/>
      <dgm:t>
        <a:bodyPr/>
        <a:lstStyle/>
        <a:p>
          <a:endParaRPr lang="en-US"/>
        </a:p>
      </dgm:t>
    </dgm:pt>
    <dgm:pt modelId="{C03BCCED-AA00-4824-9DE6-FE7EED2398F2}" type="sibTrans" cxnId="{6EC1C401-92FC-49E3-A171-5B302C64057C}">
      <dgm:prSet/>
      <dgm:spPr/>
      <dgm:t>
        <a:bodyPr/>
        <a:lstStyle/>
        <a:p>
          <a:endParaRPr lang="en-US"/>
        </a:p>
      </dgm:t>
    </dgm:pt>
    <dgm:pt modelId="{0CFF983A-BE79-4C41-90ED-02C324E9C873}">
      <dgm:prSet/>
      <dgm:spPr/>
      <dgm:t>
        <a:bodyPr/>
        <a:lstStyle/>
        <a:p>
          <a:r>
            <a:rPr lang="en-IN"/>
            <a:t>Generate custom reports</a:t>
          </a:r>
          <a:endParaRPr lang="en-US"/>
        </a:p>
      </dgm:t>
    </dgm:pt>
    <dgm:pt modelId="{DCDDB9D7-ED68-40CE-9C24-16573A6AE8E3}" type="parTrans" cxnId="{123055B8-FEC7-4629-A486-B261D50C2F16}">
      <dgm:prSet/>
      <dgm:spPr/>
      <dgm:t>
        <a:bodyPr/>
        <a:lstStyle/>
        <a:p>
          <a:endParaRPr lang="en-US"/>
        </a:p>
      </dgm:t>
    </dgm:pt>
    <dgm:pt modelId="{F2B3725A-211F-47B0-9BBD-3CC978D60B05}" type="sibTrans" cxnId="{123055B8-FEC7-4629-A486-B261D50C2F16}">
      <dgm:prSet/>
      <dgm:spPr/>
      <dgm:t>
        <a:bodyPr/>
        <a:lstStyle/>
        <a:p>
          <a:endParaRPr lang="en-US"/>
        </a:p>
      </dgm:t>
    </dgm:pt>
    <dgm:pt modelId="{22CC1DF3-B44E-467F-9105-4407B43B3FCC}">
      <dgm:prSet/>
      <dgm:spPr/>
      <dgm:t>
        <a:bodyPr/>
        <a:lstStyle/>
        <a:p>
          <a:r>
            <a:rPr lang="en-IN" dirty="0"/>
            <a:t>Create custom tasks fields</a:t>
          </a:r>
          <a:endParaRPr lang="en-US" dirty="0"/>
        </a:p>
      </dgm:t>
    </dgm:pt>
    <dgm:pt modelId="{E01DB687-A20D-493C-95F7-073B9338BC76}" type="parTrans" cxnId="{75F77FC6-E649-40E5-8E73-63B87498A50A}">
      <dgm:prSet/>
      <dgm:spPr/>
      <dgm:t>
        <a:bodyPr/>
        <a:lstStyle/>
        <a:p>
          <a:endParaRPr lang="en-US"/>
        </a:p>
      </dgm:t>
    </dgm:pt>
    <dgm:pt modelId="{2ADBCDFE-6BCA-4831-B403-838518186539}" type="sibTrans" cxnId="{75F77FC6-E649-40E5-8E73-63B87498A50A}">
      <dgm:prSet/>
      <dgm:spPr/>
      <dgm:t>
        <a:bodyPr/>
        <a:lstStyle/>
        <a:p>
          <a:endParaRPr lang="en-US"/>
        </a:p>
      </dgm:t>
    </dgm:pt>
    <dgm:pt modelId="{150F3280-28BA-47E0-B8C6-22D6C1CEE7D5}">
      <dgm:prSet/>
      <dgm:spPr/>
      <dgm:t>
        <a:bodyPr/>
        <a:lstStyle/>
        <a:p>
          <a:r>
            <a:rPr lang="en-IN"/>
            <a:t>Calendar / Timeline view of tasks</a:t>
          </a:r>
          <a:endParaRPr lang="en-US"/>
        </a:p>
      </dgm:t>
    </dgm:pt>
    <dgm:pt modelId="{A8A6855A-1C40-4010-825A-3291106749E9}" type="parTrans" cxnId="{E7076998-028E-4689-A11F-09DFC9F96693}">
      <dgm:prSet/>
      <dgm:spPr/>
      <dgm:t>
        <a:bodyPr/>
        <a:lstStyle/>
        <a:p>
          <a:endParaRPr lang="en-US"/>
        </a:p>
      </dgm:t>
    </dgm:pt>
    <dgm:pt modelId="{702EB216-4E4F-4075-9713-C94E985C311E}" type="sibTrans" cxnId="{E7076998-028E-4689-A11F-09DFC9F96693}">
      <dgm:prSet/>
      <dgm:spPr/>
      <dgm:t>
        <a:bodyPr/>
        <a:lstStyle/>
        <a:p>
          <a:endParaRPr lang="en-US"/>
        </a:p>
      </dgm:t>
    </dgm:pt>
    <dgm:pt modelId="{94F524D6-7EB7-4C02-AE9C-1898BFD7DEFC}">
      <dgm:prSet/>
      <dgm:spPr/>
      <dgm:t>
        <a:bodyPr/>
        <a:lstStyle/>
        <a:p>
          <a:r>
            <a:rPr lang="en-IN" dirty="0"/>
            <a:t>Backup / Restore plans and its tasks</a:t>
          </a:r>
          <a:endParaRPr lang="en-US" dirty="0"/>
        </a:p>
      </dgm:t>
    </dgm:pt>
    <dgm:pt modelId="{2E57D87D-085C-4FE9-8C4D-72C4D37231FF}" type="parTrans" cxnId="{4AD98FDD-B7F5-42B6-A6D3-0CC418459967}">
      <dgm:prSet/>
      <dgm:spPr/>
      <dgm:t>
        <a:bodyPr/>
        <a:lstStyle/>
        <a:p>
          <a:endParaRPr lang="en-US"/>
        </a:p>
      </dgm:t>
    </dgm:pt>
    <dgm:pt modelId="{4838945F-190A-4BAF-A624-AA43C3A744B3}" type="sibTrans" cxnId="{4AD98FDD-B7F5-42B6-A6D3-0CC418459967}">
      <dgm:prSet/>
      <dgm:spPr/>
      <dgm:t>
        <a:bodyPr/>
        <a:lstStyle/>
        <a:p>
          <a:endParaRPr lang="en-US"/>
        </a:p>
      </dgm:t>
    </dgm:pt>
    <dgm:pt modelId="{69516048-45D4-4732-9DD1-4DED14F09DDF}">
      <dgm:prSet/>
      <dgm:spPr/>
      <dgm:t>
        <a:bodyPr/>
        <a:lstStyle/>
        <a:p>
          <a:r>
            <a:rPr lang="en-US" b="1" dirty="0"/>
            <a:t>Auto Schedule</a:t>
          </a:r>
          <a:r>
            <a:rPr lang="en-US" dirty="0"/>
            <a:t> : Backup Tasks in OneDrive</a:t>
          </a:r>
        </a:p>
      </dgm:t>
    </dgm:pt>
    <dgm:pt modelId="{D26561F9-CE29-46EE-A57A-86D358D09262}" type="parTrans" cxnId="{0D8C1238-9190-4E91-B787-1B4A2FCEF151}">
      <dgm:prSet/>
      <dgm:spPr/>
      <dgm:t>
        <a:bodyPr/>
        <a:lstStyle/>
        <a:p>
          <a:endParaRPr lang="en-IN"/>
        </a:p>
      </dgm:t>
    </dgm:pt>
    <dgm:pt modelId="{0F957467-A00E-420E-8814-ADA9C6615B37}" type="sibTrans" cxnId="{0D8C1238-9190-4E91-B787-1B4A2FCEF151}">
      <dgm:prSet/>
      <dgm:spPr/>
      <dgm:t>
        <a:bodyPr/>
        <a:lstStyle/>
        <a:p>
          <a:endParaRPr lang="en-IN"/>
        </a:p>
      </dgm:t>
    </dgm:pt>
    <dgm:pt modelId="{0C682AD5-8421-48E7-8D09-7A1B0928913E}">
      <dgm:prSet/>
      <dgm:spPr/>
      <dgm:t>
        <a:bodyPr/>
        <a:lstStyle/>
        <a:p>
          <a:r>
            <a:rPr lang="en-US" b="1" dirty="0"/>
            <a:t>Auto Schedule </a:t>
          </a:r>
          <a:r>
            <a:rPr lang="en-US" dirty="0"/>
            <a:t>: Backup Tasks in Local Storage</a:t>
          </a:r>
        </a:p>
      </dgm:t>
    </dgm:pt>
    <dgm:pt modelId="{05C732C5-07F1-4B44-BBC9-1F4CBB4A5E68}" type="parTrans" cxnId="{C6F78E39-EBD6-4F17-84D5-8C203E586FDF}">
      <dgm:prSet/>
      <dgm:spPr/>
      <dgm:t>
        <a:bodyPr/>
        <a:lstStyle/>
        <a:p>
          <a:endParaRPr lang="en-IN"/>
        </a:p>
      </dgm:t>
    </dgm:pt>
    <dgm:pt modelId="{922F9F38-78D2-4519-83E6-A5BC791122DA}" type="sibTrans" cxnId="{C6F78E39-EBD6-4F17-84D5-8C203E586FDF}">
      <dgm:prSet/>
      <dgm:spPr/>
      <dgm:t>
        <a:bodyPr/>
        <a:lstStyle/>
        <a:p>
          <a:endParaRPr lang="en-IN"/>
        </a:p>
      </dgm:t>
    </dgm:pt>
    <dgm:pt modelId="{053B2CB1-5224-4AF9-BCAC-62611D857BD8}">
      <dgm:prSet/>
      <dgm:spPr/>
      <dgm:t>
        <a:bodyPr/>
        <a:lstStyle/>
        <a:p>
          <a:r>
            <a:rPr lang="en-US" dirty="0"/>
            <a:t>E-mail Plans/Tasks report</a:t>
          </a:r>
        </a:p>
      </dgm:t>
    </dgm:pt>
    <dgm:pt modelId="{611FD57B-C608-4B4F-9E2B-2168A185D4F9}" type="parTrans" cxnId="{CC756F04-76C0-4DF8-A5DC-A3CDDE867AB8}">
      <dgm:prSet/>
      <dgm:spPr/>
      <dgm:t>
        <a:bodyPr/>
        <a:lstStyle/>
        <a:p>
          <a:endParaRPr lang="en-IN"/>
        </a:p>
      </dgm:t>
    </dgm:pt>
    <dgm:pt modelId="{61117878-5691-4D11-A2FB-78FE7F053419}" type="sibTrans" cxnId="{CC756F04-76C0-4DF8-A5DC-A3CDDE867AB8}">
      <dgm:prSet/>
      <dgm:spPr/>
      <dgm:t>
        <a:bodyPr/>
        <a:lstStyle/>
        <a:p>
          <a:endParaRPr lang="en-IN"/>
        </a:p>
      </dgm:t>
    </dgm:pt>
    <dgm:pt modelId="{859825C5-965C-4C97-A856-DB4CB6E7C0E6}">
      <dgm:prSet/>
      <dgm:spPr/>
      <dgm:t>
        <a:bodyPr/>
        <a:lstStyle/>
        <a:p>
          <a:r>
            <a:rPr lang="en-US" dirty="0"/>
            <a:t>Add new Plan and Edit existing plan</a:t>
          </a:r>
        </a:p>
      </dgm:t>
    </dgm:pt>
    <dgm:pt modelId="{8F690879-5A4B-4D2A-B6C2-097D071E11B7}" type="parTrans" cxnId="{9FB7DEFD-403A-4511-A34D-DEED934B6A67}">
      <dgm:prSet/>
      <dgm:spPr/>
      <dgm:t>
        <a:bodyPr/>
        <a:lstStyle/>
        <a:p>
          <a:endParaRPr lang="en-IN"/>
        </a:p>
      </dgm:t>
    </dgm:pt>
    <dgm:pt modelId="{F0CC82B8-E7AD-419D-B9C1-BB355CAE716C}" type="sibTrans" cxnId="{9FB7DEFD-403A-4511-A34D-DEED934B6A67}">
      <dgm:prSet/>
      <dgm:spPr/>
      <dgm:t>
        <a:bodyPr/>
        <a:lstStyle/>
        <a:p>
          <a:endParaRPr lang="en-IN"/>
        </a:p>
      </dgm:t>
    </dgm:pt>
    <dgm:pt modelId="{33BDBD45-6E45-4721-8C06-92ABE3C485C0}">
      <dgm:prSet/>
      <dgm:spPr/>
      <dgm:t>
        <a:bodyPr/>
        <a:lstStyle/>
        <a:p>
          <a:r>
            <a:rPr lang="en-US" dirty="0"/>
            <a:t>Add/Remove Plan Members</a:t>
          </a:r>
        </a:p>
      </dgm:t>
    </dgm:pt>
    <dgm:pt modelId="{E59680D1-C132-433B-8DD9-F6364E5EEE0E}" type="parTrans" cxnId="{87FF6EDB-5736-476D-B299-DBAA0C6A0028}">
      <dgm:prSet/>
      <dgm:spPr/>
      <dgm:t>
        <a:bodyPr/>
        <a:lstStyle/>
        <a:p>
          <a:endParaRPr lang="en-IN"/>
        </a:p>
      </dgm:t>
    </dgm:pt>
    <dgm:pt modelId="{ADC81A7B-E190-45D0-B7EB-C49146740D97}" type="sibTrans" cxnId="{87FF6EDB-5736-476D-B299-DBAA0C6A0028}">
      <dgm:prSet/>
      <dgm:spPr/>
      <dgm:t>
        <a:bodyPr/>
        <a:lstStyle/>
        <a:p>
          <a:endParaRPr lang="en-IN"/>
        </a:p>
      </dgm:t>
    </dgm:pt>
    <dgm:pt modelId="{2FC3A660-8BFB-4BBA-BF00-55B318D104AA}" type="pres">
      <dgm:prSet presAssocID="{2A499B5E-6609-482E-98B2-06E37BAEE2B0}" presName="vert0" presStyleCnt="0">
        <dgm:presLayoutVars>
          <dgm:dir/>
          <dgm:animOne val="branch"/>
          <dgm:animLvl val="lvl"/>
        </dgm:presLayoutVars>
      </dgm:prSet>
      <dgm:spPr/>
    </dgm:pt>
    <dgm:pt modelId="{1B028A7A-45DA-415E-BB71-2C7452356CEC}" type="pres">
      <dgm:prSet presAssocID="{128ECE17-928C-405C-B10D-2A6F54B63F68}" presName="thickLine" presStyleLbl="alignNode1" presStyleIdx="0" presStyleCnt="12"/>
      <dgm:spPr/>
    </dgm:pt>
    <dgm:pt modelId="{4D7F5E36-A147-4BB0-B6C0-35675C60FD56}" type="pres">
      <dgm:prSet presAssocID="{128ECE17-928C-405C-B10D-2A6F54B63F68}" presName="horz1" presStyleCnt="0"/>
      <dgm:spPr/>
    </dgm:pt>
    <dgm:pt modelId="{B8E32E2C-2510-43F4-A019-BFBDA588EBB7}" type="pres">
      <dgm:prSet presAssocID="{128ECE17-928C-405C-B10D-2A6F54B63F68}" presName="tx1" presStyleLbl="revTx" presStyleIdx="0" presStyleCnt="12"/>
      <dgm:spPr/>
    </dgm:pt>
    <dgm:pt modelId="{43F67069-272F-4AE4-81C7-F9C4F5D433F7}" type="pres">
      <dgm:prSet presAssocID="{128ECE17-928C-405C-B10D-2A6F54B63F68}" presName="vert1" presStyleCnt="0"/>
      <dgm:spPr/>
    </dgm:pt>
    <dgm:pt modelId="{CD6EA102-7402-485B-BF02-CFF1FA617E0F}" type="pres">
      <dgm:prSet presAssocID="{F39C0874-B77C-48BD-A39B-FB5658ED2898}" presName="thickLine" presStyleLbl="alignNode1" presStyleIdx="1" presStyleCnt="12"/>
      <dgm:spPr/>
    </dgm:pt>
    <dgm:pt modelId="{7AF602E7-7220-4E31-8656-C0A68D665A27}" type="pres">
      <dgm:prSet presAssocID="{F39C0874-B77C-48BD-A39B-FB5658ED2898}" presName="horz1" presStyleCnt="0"/>
      <dgm:spPr/>
    </dgm:pt>
    <dgm:pt modelId="{970FF3C7-3B3C-4473-9003-FA501AAA31AD}" type="pres">
      <dgm:prSet presAssocID="{F39C0874-B77C-48BD-A39B-FB5658ED2898}" presName="tx1" presStyleLbl="revTx" presStyleIdx="1" presStyleCnt="12"/>
      <dgm:spPr/>
    </dgm:pt>
    <dgm:pt modelId="{990802B1-2B0A-440E-8119-AF301DEE96C8}" type="pres">
      <dgm:prSet presAssocID="{F39C0874-B77C-48BD-A39B-FB5658ED2898}" presName="vert1" presStyleCnt="0"/>
      <dgm:spPr/>
    </dgm:pt>
    <dgm:pt modelId="{461A46D5-3DCE-46BC-B6E1-FD3CFDC9099F}" type="pres">
      <dgm:prSet presAssocID="{FDD9EB0E-35E2-4999-8E3C-721F4464EB95}" presName="thickLine" presStyleLbl="alignNode1" presStyleIdx="2" presStyleCnt="12"/>
      <dgm:spPr/>
    </dgm:pt>
    <dgm:pt modelId="{72E20EF1-E9FC-4FEE-98A6-FD6B85002520}" type="pres">
      <dgm:prSet presAssocID="{FDD9EB0E-35E2-4999-8E3C-721F4464EB95}" presName="horz1" presStyleCnt="0"/>
      <dgm:spPr/>
    </dgm:pt>
    <dgm:pt modelId="{0E6F6B88-690C-42F3-A8E0-529498D6A415}" type="pres">
      <dgm:prSet presAssocID="{FDD9EB0E-35E2-4999-8E3C-721F4464EB95}" presName="tx1" presStyleLbl="revTx" presStyleIdx="2" presStyleCnt="12"/>
      <dgm:spPr/>
    </dgm:pt>
    <dgm:pt modelId="{1C42AA04-3095-4634-82EF-56611756425E}" type="pres">
      <dgm:prSet presAssocID="{FDD9EB0E-35E2-4999-8E3C-721F4464EB95}" presName="vert1" presStyleCnt="0"/>
      <dgm:spPr/>
    </dgm:pt>
    <dgm:pt modelId="{1BC80256-298C-4FEB-A02F-09BE37053352}" type="pres">
      <dgm:prSet presAssocID="{0CFF983A-BE79-4C41-90ED-02C324E9C873}" presName="thickLine" presStyleLbl="alignNode1" presStyleIdx="3" presStyleCnt="12"/>
      <dgm:spPr/>
    </dgm:pt>
    <dgm:pt modelId="{DF8B0606-FE6E-41E7-8A64-D30EAD382ACE}" type="pres">
      <dgm:prSet presAssocID="{0CFF983A-BE79-4C41-90ED-02C324E9C873}" presName="horz1" presStyleCnt="0"/>
      <dgm:spPr/>
    </dgm:pt>
    <dgm:pt modelId="{917D4678-07E1-4D08-91A6-E0B45FFDC1B7}" type="pres">
      <dgm:prSet presAssocID="{0CFF983A-BE79-4C41-90ED-02C324E9C873}" presName="tx1" presStyleLbl="revTx" presStyleIdx="3" presStyleCnt="12"/>
      <dgm:spPr/>
    </dgm:pt>
    <dgm:pt modelId="{B648C3AD-DD7E-4D57-8ABE-3527A4B7E811}" type="pres">
      <dgm:prSet presAssocID="{0CFF983A-BE79-4C41-90ED-02C324E9C873}" presName="vert1" presStyleCnt="0"/>
      <dgm:spPr/>
    </dgm:pt>
    <dgm:pt modelId="{0AFB0A21-702C-4D98-A556-3837A1F71545}" type="pres">
      <dgm:prSet presAssocID="{22CC1DF3-B44E-467F-9105-4407B43B3FCC}" presName="thickLine" presStyleLbl="alignNode1" presStyleIdx="4" presStyleCnt="12"/>
      <dgm:spPr/>
    </dgm:pt>
    <dgm:pt modelId="{1FBF958A-C18A-4971-9E68-38F3FFBB0448}" type="pres">
      <dgm:prSet presAssocID="{22CC1DF3-B44E-467F-9105-4407B43B3FCC}" presName="horz1" presStyleCnt="0"/>
      <dgm:spPr/>
    </dgm:pt>
    <dgm:pt modelId="{D6014F5D-5C44-44CC-A9CD-103AE77BEF1F}" type="pres">
      <dgm:prSet presAssocID="{22CC1DF3-B44E-467F-9105-4407B43B3FCC}" presName="tx1" presStyleLbl="revTx" presStyleIdx="4" presStyleCnt="12"/>
      <dgm:spPr/>
    </dgm:pt>
    <dgm:pt modelId="{6D89CDF4-D0A8-4750-9A22-4657DE71854C}" type="pres">
      <dgm:prSet presAssocID="{22CC1DF3-B44E-467F-9105-4407B43B3FCC}" presName="vert1" presStyleCnt="0"/>
      <dgm:spPr/>
    </dgm:pt>
    <dgm:pt modelId="{AC9E0986-8AE1-45DC-B799-7110854CBE93}" type="pres">
      <dgm:prSet presAssocID="{150F3280-28BA-47E0-B8C6-22D6C1CEE7D5}" presName="thickLine" presStyleLbl="alignNode1" presStyleIdx="5" presStyleCnt="12"/>
      <dgm:spPr/>
    </dgm:pt>
    <dgm:pt modelId="{FD500CF8-E263-4C15-A5B7-B5A6E215451E}" type="pres">
      <dgm:prSet presAssocID="{150F3280-28BA-47E0-B8C6-22D6C1CEE7D5}" presName="horz1" presStyleCnt="0"/>
      <dgm:spPr/>
    </dgm:pt>
    <dgm:pt modelId="{614095ED-35CF-4522-8495-48551885A8DC}" type="pres">
      <dgm:prSet presAssocID="{150F3280-28BA-47E0-B8C6-22D6C1CEE7D5}" presName="tx1" presStyleLbl="revTx" presStyleIdx="5" presStyleCnt="12"/>
      <dgm:spPr/>
    </dgm:pt>
    <dgm:pt modelId="{C899EB56-7AA9-4C83-83B7-A49D7F38EB8A}" type="pres">
      <dgm:prSet presAssocID="{150F3280-28BA-47E0-B8C6-22D6C1CEE7D5}" presName="vert1" presStyleCnt="0"/>
      <dgm:spPr/>
    </dgm:pt>
    <dgm:pt modelId="{88E57FD1-3702-4E38-A63A-27B130A72F4C}" type="pres">
      <dgm:prSet presAssocID="{94F524D6-7EB7-4C02-AE9C-1898BFD7DEFC}" presName="thickLine" presStyleLbl="alignNode1" presStyleIdx="6" presStyleCnt="12"/>
      <dgm:spPr/>
    </dgm:pt>
    <dgm:pt modelId="{65A7C3DB-32DA-4295-91E6-2CB74815DEDD}" type="pres">
      <dgm:prSet presAssocID="{94F524D6-7EB7-4C02-AE9C-1898BFD7DEFC}" presName="horz1" presStyleCnt="0"/>
      <dgm:spPr/>
    </dgm:pt>
    <dgm:pt modelId="{1551F6F9-6164-49ED-9E8C-838FB70134F9}" type="pres">
      <dgm:prSet presAssocID="{94F524D6-7EB7-4C02-AE9C-1898BFD7DEFC}" presName="tx1" presStyleLbl="revTx" presStyleIdx="6" presStyleCnt="12"/>
      <dgm:spPr/>
    </dgm:pt>
    <dgm:pt modelId="{903734E3-B677-4CFD-BA7D-FD533095C315}" type="pres">
      <dgm:prSet presAssocID="{94F524D6-7EB7-4C02-AE9C-1898BFD7DEFC}" presName="vert1" presStyleCnt="0"/>
      <dgm:spPr/>
    </dgm:pt>
    <dgm:pt modelId="{6E5FA141-55E0-4671-91F6-AEE8376EC7B0}" type="pres">
      <dgm:prSet presAssocID="{69516048-45D4-4732-9DD1-4DED14F09DDF}" presName="thickLine" presStyleLbl="alignNode1" presStyleIdx="7" presStyleCnt="12"/>
      <dgm:spPr/>
    </dgm:pt>
    <dgm:pt modelId="{D12B41EA-39CF-4778-BCEF-B03845A78FDE}" type="pres">
      <dgm:prSet presAssocID="{69516048-45D4-4732-9DD1-4DED14F09DDF}" presName="horz1" presStyleCnt="0"/>
      <dgm:spPr/>
    </dgm:pt>
    <dgm:pt modelId="{270378FB-7072-464F-A29B-2A62E0D81D11}" type="pres">
      <dgm:prSet presAssocID="{69516048-45D4-4732-9DD1-4DED14F09DDF}" presName="tx1" presStyleLbl="revTx" presStyleIdx="7" presStyleCnt="12"/>
      <dgm:spPr/>
    </dgm:pt>
    <dgm:pt modelId="{B186A503-15B2-4824-9D67-F346ED3D52F2}" type="pres">
      <dgm:prSet presAssocID="{69516048-45D4-4732-9DD1-4DED14F09DDF}" presName="vert1" presStyleCnt="0"/>
      <dgm:spPr/>
    </dgm:pt>
    <dgm:pt modelId="{034AF325-7E6C-4ACB-BD50-01185619B19A}" type="pres">
      <dgm:prSet presAssocID="{0C682AD5-8421-48E7-8D09-7A1B0928913E}" presName="thickLine" presStyleLbl="alignNode1" presStyleIdx="8" presStyleCnt="12"/>
      <dgm:spPr/>
    </dgm:pt>
    <dgm:pt modelId="{E985796C-0C03-42BA-A0DE-0D50BA56C340}" type="pres">
      <dgm:prSet presAssocID="{0C682AD5-8421-48E7-8D09-7A1B0928913E}" presName="horz1" presStyleCnt="0"/>
      <dgm:spPr/>
    </dgm:pt>
    <dgm:pt modelId="{441A41F6-CB7F-4CD7-B77F-3AB5590789FE}" type="pres">
      <dgm:prSet presAssocID="{0C682AD5-8421-48E7-8D09-7A1B0928913E}" presName="tx1" presStyleLbl="revTx" presStyleIdx="8" presStyleCnt="12"/>
      <dgm:spPr/>
    </dgm:pt>
    <dgm:pt modelId="{0A3873C3-1C44-4D60-90DB-CFD0974C22B4}" type="pres">
      <dgm:prSet presAssocID="{0C682AD5-8421-48E7-8D09-7A1B0928913E}" presName="vert1" presStyleCnt="0"/>
      <dgm:spPr/>
    </dgm:pt>
    <dgm:pt modelId="{861E5452-E21D-4A1B-8B9F-3BAD1066E8C6}" type="pres">
      <dgm:prSet presAssocID="{053B2CB1-5224-4AF9-BCAC-62611D857BD8}" presName="thickLine" presStyleLbl="alignNode1" presStyleIdx="9" presStyleCnt="12"/>
      <dgm:spPr/>
    </dgm:pt>
    <dgm:pt modelId="{191CE1F7-9442-4A7D-97F7-F00CC1AD87E0}" type="pres">
      <dgm:prSet presAssocID="{053B2CB1-5224-4AF9-BCAC-62611D857BD8}" presName="horz1" presStyleCnt="0"/>
      <dgm:spPr/>
    </dgm:pt>
    <dgm:pt modelId="{8E32DF2C-5106-40B3-A06C-68863B56CBEA}" type="pres">
      <dgm:prSet presAssocID="{053B2CB1-5224-4AF9-BCAC-62611D857BD8}" presName="tx1" presStyleLbl="revTx" presStyleIdx="9" presStyleCnt="12"/>
      <dgm:spPr/>
    </dgm:pt>
    <dgm:pt modelId="{C09F04DF-74D7-4235-87D5-8D4C8052A20F}" type="pres">
      <dgm:prSet presAssocID="{053B2CB1-5224-4AF9-BCAC-62611D857BD8}" presName="vert1" presStyleCnt="0"/>
      <dgm:spPr/>
    </dgm:pt>
    <dgm:pt modelId="{590FCB85-2C54-4F40-9B42-EC11F82F582E}" type="pres">
      <dgm:prSet presAssocID="{859825C5-965C-4C97-A856-DB4CB6E7C0E6}" presName="thickLine" presStyleLbl="alignNode1" presStyleIdx="10" presStyleCnt="12"/>
      <dgm:spPr/>
    </dgm:pt>
    <dgm:pt modelId="{A839577C-CE8C-460E-9B58-4FDB6FA11B54}" type="pres">
      <dgm:prSet presAssocID="{859825C5-965C-4C97-A856-DB4CB6E7C0E6}" presName="horz1" presStyleCnt="0"/>
      <dgm:spPr/>
    </dgm:pt>
    <dgm:pt modelId="{73B870EE-8B2F-4AAF-A793-5A963F16BF85}" type="pres">
      <dgm:prSet presAssocID="{859825C5-965C-4C97-A856-DB4CB6E7C0E6}" presName="tx1" presStyleLbl="revTx" presStyleIdx="10" presStyleCnt="12"/>
      <dgm:spPr/>
    </dgm:pt>
    <dgm:pt modelId="{9F3669E9-7D4D-46B7-A23A-C58F2FA959EB}" type="pres">
      <dgm:prSet presAssocID="{859825C5-965C-4C97-A856-DB4CB6E7C0E6}" presName="vert1" presStyleCnt="0"/>
      <dgm:spPr/>
    </dgm:pt>
    <dgm:pt modelId="{1AB35B6F-8A69-47EE-B6BC-ADBE1EFCEF0A}" type="pres">
      <dgm:prSet presAssocID="{33BDBD45-6E45-4721-8C06-92ABE3C485C0}" presName="thickLine" presStyleLbl="alignNode1" presStyleIdx="11" presStyleCnt="12"/>
      <dgm:spPr/>
    </dgm:pt>
    <dgm:pt modelId="{E698A05B-F587-47B0-8040-90CDC9929958}" type="pres">
      <dgm:prSet presAssocID="{33BDBD45-6E45-4721-8C06-92ABE3C485C0}" presName="horz1" presStyleCnt="0"/>
      <dgm:spPr/>
    </dgm:pt>
    <dgm:pt modelId="{B7451003-7FB4-4E04-80AF-60D3ACBC2504}" type="pres">
      <dgm:prSet presAssocID="{33BDBD45-6E45-4721-8C06-92ABE3C485C0}" presName="tx1" presStyleLbl="revTx" presStyleIdx="11" presStyleCnt="12"/>
      <dgm:spPr/>
    </dgm:pt>
    <dgm:pt modelId="{767127A9-30DF-405F-A04B-F9F7B28BC059}" type="pres">
      <dgm:prSet presAssocID="{33BDBD45-6E45-4721-8C06-92ABE3C485C0}" presName="vert1" presStyleCnt="0"/>
      <dgm:spPr/>
    </dgm:pt>
  </dgm:ptLst>
  <dgm:cxnLst>
    <dgm:cxn modelId="{6EC1C401-92FC-49E3-A171-5B302C64057C}" srcId="{2A499B5E-6609-482E-98B2-06E37BAEE2B0}" destId="{FDD9EB0E-35E2-4999-8E3C-721F4464EB95}" srcOrd="2" destOrd="0" parTransId="{30676E0F-3188-4A74-BACF-8CFACD76483F}" sibTransId="{C03BCCED-AA00-4824-9DE6-FE7EED2398F2}"/>
    <dgm:cxn modelId="{CC756F04-76C0-4DF8-A5DC-A3CDDE867AB8}" srcId="{2A499B5E-6609-482E-98B2-06E37BAEE2B0}" destId="{053B2CB1-5224-4AF9-BCAC-62611D857BD8}" srcOrd="9" destOrd="0" parTransId="{611FD57B-C608-4B4F-9E2B-2168A185D4F9}" sibTransId="{61117878-5691-4D11-A2FB-78FE7F053419}"/>
    <dgm:cxn modelId="{A0FBD70A-AEA6-4CBD-A320-7B1B8D324054}" type="presOf" srcId="{33BDBD45-6E45-4721-8C06-92ABE3C485C0}" destId="{B7451003-7FB4-4E04-80AF-60D3ACBC2504}" srcOrd="0" destOrd="0" presId="urn:microsoft.com/office/officeart/2008/layout/LinedList"/>
    <dgm:cxn modelId="{AF24F618-9813-453B-9723-6589A6F86545}" type="presOf" srcId="{2A499B5E-6609-482E-98B2-06E37BAEE2B0}" destId="{2FC3A660-8BFB-4BBA-BF00-55B318D104AA}" srcOrd="0" destOrd="0" presId="urn:microsoft.com/office/officeart/2008/layout/LinedList"/>
    <dgm:cxn modelId="{0D8C1238-9190-4E91-B787-1B4A2FCEF151}" srcId="{2A499B5E-6609-482E-98B2-06E37BAEE2B0}" destId="{69516048-45D4-4732-9DD1-4DED14F09DDF}" srcOrd="7" destOrd="0" parTransId="{D26561F9-CE29-46EE-A57A-86D358D09262}" sibTransId="{0F957467-A00E-420E-8814-ADA9C6615B37}"/>
    <dgm:cxn modelId="{C6F78E39-EBD6-4F17-84D5-8C203E586FDF}" srcId="{2A499B5E-6609-482E-98B2-06E37BAEE2B0}" destId="{0C682AD5-8421-48E7-8D09-7A1B0928913E}" srcOrd="8" destOrd="0" parTransId="{05C732C5-07F1-4B44-BBC9-1F4CBB4A5E68}" sibTransId="{922F9F38-78D2-4519-83E6-A5BC791122DA}"/>
    <dgm:cxn modelId="{FAEAE13C-AD14-4998-BC45-7232D742BB55}" type="presOf" srcId="{94F524D6-7EB7-4C02-AE9C-1898BFD7DEFC}" destId="{1551F6F9-6164-49ED-9E8C-838FB70134F9}" srcOrd="0" destOrd="0" presId="urn:microsoft.com/office/officeart/2008/layout/LinedList"/>
    <dgm:cxn modelId="{1F2F6647-32DF-46E1-93A2-A6B4546D3906}" type="presOf" srcId="{150F3280-28BA-47E0-B8C6-22D6C1CEE7D5}" destId="{614095ED-35CF-4522-8495-48551885A8DC}" srcOrd="0" destOrd="0" presId="urn:microsoft.com/office/officeart/2008/layout/LinedList"/>
    <dgm:cxn modelId="{DDEBB569-DB75-4BEB-84DE-146ADBFC5BD1}" srcId="{2A499B5E-6609-482E-98B2-06E37BAEE2B0}" destId="{F39C0874-B77C-48BD-A39B-FB5658ED2898}" srcOrd="1" destOrd="0" parTransId="{92B5FAAA-C81B-4E13-A02A-1C4FB3FF30A4}" sibTransId="{8C79D230-FE4C-4696-9BF5-0ED89BCB958F}"/>
    <dgm:cxn modelId="{1232DC88-DEEF-4A97-9755-D18A100A2231}" type="presOf" srcId="{053B2CB1-5224-4AF9-BCAC-62611D857BD8}" destId="{8E32DF2C-5106-40B3-A06C-68863B56CBEA}" srcOrd="0" destOrd="0" presId="urn:microsoft.com/office/officeart/2008/layout/LinedList"/>
    <dgm:cxn modelId="{8F3BD88E-3D4D-4D89-98C3-15FEBBA11838}" type="presOf" srcId="{69516048-45D4-4732-9DD1-4DED14F09DDF}" destId="{270378FB-7072-464F-A29B-2A62E0D81D11}" srcOrd="0" destOrd="0" presId="urn:microsoft.com/office/officeart/2008/layout/LinedList"/>
    <dgm:cxn modelId="{E7076998-028E-4689-A11F-09DFC9F96693}" srcId="{2A499B5E-6609-482E-98B2-06E37BAEE2B0}" destId="{150F3280-28BA-47E0-B8C6-22D6C1CEE7D5}" srcOrd="5" destOrd="0" parTransId="{A8A6855A-1C40-4010-825A-3291106749E9}" sibTransId="{702EB216-4E4F-4075-9713-C94E985C311E}"/>
    <dgm:cxn modelId="{2A5C99AA-489D-41DE-984B-8C82E96936A6}" type="presOf" srcId="{F39C0874-B77C-48BD-A39B-FB5658ED2898}" destId="{970FF3C7-3B3C-4473-9003-FA501AAA31AD}" srcOrd="0" destOrd="0" presId="urn:microsoft.com/office/officeart/2008/layout/LinedList"/>
    <dgm:cxn modelId="{123055B8-FEC7-4629-A486-B261D50C2F16}" srcId="{2A499B5E-6609-482E-98B2-06E37BAEE2B0}" destId="{0CFF983A-BE79-4C41-90ED-02C324E9C873}" srcOrd="3" destOrd="0" parTransId="{DCDDB9D7-ED68-40CE-9C24-16573A6AE8E3}" sibTransId="{F2B3725A-211F-47B0-9BBD-3CC978D60B05}"/>
    <dgm:cxn modelId="{75F77FC6-E649-40E5-8E73-63B87498A50A}" srcId="{2A499B5E-6609-482E-98B2-06E37BAEE2B0}" destId="{22CC1DF3-B44E-467F-9105-4407B43B3FCC}" srcOrd="4" destOrd="0" parTransId="{E01DB687-A20D-493C-95F7-073B9338BC76}" sibTransId="{2ADBCDFE-6BCA-4831-B403-838518186539}"/>
    <dgm:cxn modelId="{DED246DA-CE0D-4966-B9AB-3F7C16929CEA}" type="presOf" srcId="{0C682AD5-8421-48E7-8D09-7A1B0928913E}" destId="{441A41F6-CB7F-4CD7-B77F-3AB5590789FE}" srcOrd="0" destOrd="0" presId="urn:microsoft.com/office/officeart/2008/layout/LinedList"/>
    <dgm:cxn modelId="{87FF6EDB-5736-476D-B299-DBAA0C6A0028}" srcId="{2A499B5E-6609-482E-98B2-06E37BAEE2B0}" destId="{33BDBD45-6E45-4721-8C06-92ABE3C485C0}" srcOrd="11" destOrd="0" parTransId="{E59680D1-C132-433B-8DD9-F6364E5EEE0E}" sibTransId="{ADC81A7B-E190-45D0-B7EB-C49146740D97}"/>
    <dgm:cxn modelId="{4AD98FDD-B7F5-42B6-A6D3-0CC418459967}" srcId="{2A499B5E-6609-482E-98B2-06E37BAEE2B0}" destId="{94F524D6-7EB7-4C02-AE9C-1898BFD7DEFC}" srcOrd="6" destOrd="0" parTransId="{2E57D87D-085C-4FE9-8C4D-72C4D37231FF}" sibTransId="{4838945F-190A-4BAF-A624-AA43C3A744B3}"/>
    <dgm:cxn modelId="{7EDB1DDE-105F-4575-9FCB-392F6617FDF4}" type="presOf" srcId="{FDD9EB0E-35E2-4999-8E3C-721F4464EB95}" destId="{0E6F6B88-690C-42F3-A8E0-529498D6A415}" srcOrd="0" destOrd="0" presId="urn:microsoft.com/office/officeart/2008/layout/LinedList"/>
    <dgm:cxn modelId="{03E9BBE0-154E-4F3A-93D1-94646932DC79}" srcId="{2A499B5E-6609-482E-98B2-06E37BAEE2B0}" destId="{128ECE17-928C-405C-B10D-2A6F54B63F68}" srcOrd="0" destOrd="0" parTransId="{7680EB5B-DCB2-40BA-B762-FD0EF9D938DF}" sibTransId="{CCCA14C6-3A0C-49A3-B4C2-E1DC1CCF6693}"/>
    <dgm:cxn modelId="{A0739FE8-B64D-4E9E-86CA-6018ED97EBC2}" type="presOf" srcId="{128ECE17-928C-405C-B10D-2A6F54B63F68}" destId="{B8E32E2C-2510-43F4-A019-BFBDA588EBB7}" srcOrd="0" destOrd="0" presId="urn:microsoft.com/office/officeart/2008/layout/LinedList"/>
    <dgm:cxn modelId="{201AE9F2-5AF3-496A-BE40-BD4A9992D18D}" type="presOf" srcId="{0CFF983A-BE79-4C41-90ED-02C324E9C873}" destId="{917D4678-07E1-4D08-91A6-E0B45FFDC1B7}" srcOrd="0" destOrd="0" presId="urn:microsoft.com/office/officeart/2008/layout/LinedList"/>
    <dgm:cxn modelId="{AD3320F5-B70E-4662-93D6-39766DF8A082}" type="presOf" srcId="{22CC1DF3-B44E-467F-9105-4407B43B3FCC}" destId="{D6014F5D-5C44-44CC-A9CD-103AE77BEF1F}" srcOrd="0" destOrd="0" presId="urn:microsoft.com/office/officeart/2008/layout/LinedList"/>
    <dgm:cxn modelId="{3E3732FC-CD56-40FD-85D4-F548144730F4}" type="presOf" srcId="{859825C5-965C-4C97-A856-DB4CB6E7C0E6}" destId="{73B870EE-8B2F-4AAF-A793-5A963F16BF85}" srcOrd="0" destOrd="0" presId="urn:microsoft.com/office/officeart/2008/layout/LinedList"/>
    <dgm:cxn modelId="{9FB7DEFD-403A-4511-A34D-DEED934B6A67}" srcId="{2A499B5E-6609-482E-98B2-06E37BAEE2B0}" destId="{859825C5-965C-4C97-A856-DB4CB6E7C0E6}" srcOrd="10" destOrd="0" parTransId="{8F690879-5A4B-4D2A-B6C2-097D071E11B7}" sibTransId="{F0CC82B8-E7AD-419D-B9C1-BB355CAE716C}"/>
    <dgm:cxn modelId="{6D0521C4-BD21-4D55-B0F4-078A21D45544}" type="presParOf" srcId="{2FC3A660-8BFB-4BBA-BF00-55B318D104AA}" destId="{1B028A7A-45DA-415E-BB71-2C7452356CEC}" srcOrd="0" destOrd="0" presId="urn:microsoft.com/office/officeart/2008/layout/LinedList"/>
    <dgm:cxn modelId="{B5293F07-AA65-46E2-B0D8-21552880BA6D}" type="presParOf" srcId="{2FC3A660-8BFB-4BBA-BF00-55B318D104AA}" destId="{4D7F5E36-A147-4BB0-B6C0-35675C60FD56}" srcOrd="1" destOrd="0" presId="urn:microsoft.com/office/officeart/2008/layout/LinedList"/>
    <dgm:cxn modelId="{8B93BD5F-4309-4511-965D-D24F7140FB23}" type="presParOf" srcId="{4D7F5E36-A147-4BB0-B6C0-35675C60FD56}" destId="{B8E32E2C-2510-43F4-A019-BFBDA588EBB7}" srcOrd="0" destOrd="0" presId="urn:microsoft.com/office/officeart/2008/layout/LinedList"/>
    <dgm:cxn modelId="{CEC9E5EB-59D2-4FA5-A94A-08A3673077A2}" type="presParOf" srcId="{4D7F5E36-A147-4BB0-B6C0-35675C60FD56}" destId="{43F67069-272F-4AE4-81C7-F9C4F5D433F7}" srcOrd="1" destOrd="0" presId="urn:microsoft.com/office/officeart/2008/layout/LinedList"/>
    <dgm:cxn modelId="{818F1B42-070A-454F-92B1-176DF3FDA6FB}" type="presParOf" srcId="{2FC3A660-8BFB-4BBA-BF00-55B318D104AA}" destId="{CD6EA102-7402-485B-BF02-CFF1FA617E0F}" srcOrd="2" destOrd="0" presId="urn:microsoft.com/office/officeart/2008/layout/LinedList"/>
    <dgm:cxn modelId="{E8B17F16-92C2-481C-BDD4-FDF3EBFAF4BC}" type="presParOf" srcId="{2FC3A660-8BFB-4BBA-BF00-55B318D104AA}" destId="{7AF602E7-7220-4E31-8656-C0A68D665A27}" srcOrd="3" destOrd="0" presId="urn:microsoft.com/office/officeart/2008/layout/LinedList"/>
    <dgm:cxn modelId="{BCAF3708-92B4-46DA-9AA4-375FDF663E28}" type="presParOf" srcId="{7AF602E7-7220-4E31-8656-C0A68D665A27}" destId="{970FF3C7-3B3C-4473-9003-FA501AAA31AD}" srcOrd="0" destOrd="0" presId="urn:microsoft.com/office/officeart/2008/layout/LinedList"/>
    <dgm:cxn modelId="{44763101-D231-4606-8A28-C447E3F0D242}" type="presParOf" srcId="{7AF602E7-7220-4E31-8656-C0A68D665A27}" destId="{990802B1-2B0A-440E-8119-AF301DEE96C8}" srcOrd="1" destOrd="0" presId="urn:microsoft.com/office/officeart/2008/layout/LinedList"/>
    <dgm:cxn modelId="{ACD2F4A4-1224-4211-B625-3B73FC465067}" type="presParOf" srcId="{2FC3A660-8BFB-4BBA-BF00-55B318D104AA}" destId="{461A46D5-3DCE-46BC-B6E1-FD3CFDC9099F}" srcOrd="4" destOrd="0" presId="urn:microsoft.com/office/officeart/2008/layout/LinedList"/>
    <dgm:cxn modelId="{F6A57CF9-6E10-46FF-8F5E-C8FF26A24BD3}" type="presParOf" srcId="{2FC3A660-8BFB-4BBA-BF00-55B318D104AA}" destId="{72E20EF1-E9FC-4FEE-98A6-FD6B85002520}" srcOrd="5" destOrd="0" presId="urn:microsoft.com/office/officeart/2008/layout/LinedList"/>
    <dgm:cxn modelId="{98A169F4-F382-4AE1-AE5B-80DE2655DB49}" type="presParOf" srcId="{72E20EF1-E9FC-4FEE-98A6-FD6B85002520}" destId="{0E6F6B88-690C-42F3-A8E0-529498D6A415}" srcOrd="0" destOrd="0" presId="urn:microsoft.com/office/officeart/2008/layout/LinedList"/>
    <dgm:cxn modelId="{3A000EFF-B665-4C94-A9C8-1A95C4DED99C}" type="presParOf" srcId="{72E20EF1-E9FC-4FEE-98A6-FD6B85002520}" destId="{1C42AA04-3095-4634-82EF-56611756425E}" srcOrd="1" destOrd="0" presId="urn:microsoft.com/office/officeart/2008/layout/LinedList"/>
    <dgm:cxn modelId="{0832AF69-10D6-4F2F-9615-0602A4669CB9}" type="presParOf" srcId="{2FC3A660-8BFB-4BBA-BF00-55B318D104AA}" destId="{1BC80256-298C-4FEB-A02F-09BE37053352}" srcOrd="6" destOrd="0" presId="urn:microsoft.com/office/officeart/2008/layout/LinedList"/>
    <dgm:cxn modelId="{EA139280-7B38-448C-BF20-17BAD16B46E5}" type="presParOf" srcId="{2FC3A660-8BFB-4BBA-BF00-55B318D104AA}" destId="{DF8B0606-FE6E-41E7-8A64-D30EAD382ACE}" srcOrd="7" destOrd="0" presId="urn:microsoft.com/office/officeart/2008/layout/LinedList"/>
    <dgm:cxn modelId="{5C807E7B-71A3-428B-AF02-133B02F8CCB8}" type="presParOf" srcId="{DF8B0606-FE6E-41E7-8A64-D30EAD382ACE}" destId="{917D4678-07E1-4D08-91A6-E0B45FFDC1B7}" srcOrd="0" destOrd="0" presId="urn:microsoft.com/office/officeart/2008/layout/LinedList"/>
    <dgm:cxn modelId="{5598EFCC-0485-4C59-8870-D387BFC1673C}" type="presParOf" srcId="{DF8B0606-FE6E-41E7-8A64-D30EAD382ACE}" destId="{B648C3AD-DD7E-4D57-8ABE-3527A4B7E811}" srcOrd="1" destOrd="0" presId="urn:microsoft.com/office/officeart/2008/layout/LinedList"/>
    <dgm:cxn modelId="{693C297B-D946-41FF-8450-C69B4797F922}" type="presParOf" srcId="{2FC3A660-8BFB-4BBA-BF00-55B318D104AA}" destId="{0AFB0A21-702C-4D98-A556-3837A1F71545}" srcOrd="8" destOrd="0" presId="urn:microsoft.com/office/officeart/2008/layout/LinedList"/>
    <dgm:cxn modelId="{665A02D2-F5C2-41CE-BCF7-996457A009BC}" type="presParOf" srcId="{2FC3A660-8BFB-4BBA-BF00-55B318D104AA}" destId="{1FBF958A-C18A-4971-9E68-38F3FFBB0448}" srcOrd="9" destOrd="0" presId="urn:microsoft.com/office/officeart/2008/layout/LinedList"/>
    <dgm:cxn modelId="{EF8FB363-C633-4355-9E9B-B6E813862E05}" type="presParOf" srcId="{1FBF958A-C18A-4971-9E68-38F3FFBB0448}" destId="{D6014F5D-5C44-44CC-A9CD-103AE77BEF1F}" srcOrd="0" destOrd="0" presId="urn:microsoft.com/office/officeart/2008/layout/LinedList"/>
    <dgm:cxn modelId="{179C7914-1B9A-4E6F-A9B0-1DD853924DF8}" type="presParOf" srcId="{1FBF958A-C18A-4971-9E68-38F3FFBB0448}" destId="{6D89CDF4-D0A8-4750-9A22-4657DE71854C}" srcOrd="1" destOrd="0" presId="urn:microsoft.com/office/officeart/2008/layout/LinedList"/>
    <dgm:cxn modelId="{0915857A-E588-44A5-B4AE-CD080A18CAD9}" type="presParOf" srcId="{2FC3A660-8BFB-4BBA-BF00-55B318D104AA}" destId="{AC9E0986-8AE1-45DC-B799-7110854CBE93}" srcOrd="10" destOrd="0" presId="urn:microsoft.com/office/officeart/2008/layout/LinedList"/>
    <dgm:cxn modelId="{9A3E0F8A-6139-4831-8742-80DEEC816244}" type="presParOf" srcId="{2FC3A660-8BFB-4BBA-BF00-55B318D104AA}" destId="{FD500CF8-E263-4C15-A5B7-B5A6E215451E}" srcOrd="11" destOrd="0" presId="urn:microsoft.com/office/officeart/2008/layout/LinedList"/>
    <dgm:cxn modelId="{75D6DDAA-E663-4B0C-8067-7050A767B242}" type="presParOf" srcId="{FD500CF8-E263-4C15-A5B7-B5A6E215451E}" destId="{614095ED-35CF-4522-8495-48551885A8DC}" srcOrd="0" destOrd="0" presId="urn:microsoft.com/office/officeart/2008/layout/LinedList"/>
    <dgm:cxn modelId="{DA24A429-4D3A-4AEC-B433-EC906891CFF8}" type="presParOf" srcId="{FD500CF8-E263-4C15-A5B7-B5A6E215451E}" destId="{C899EB56-7AA9-4C83-83B7-A49D7F38EB8A}" srcOrd="1" destOrd="0" presId="urn:microsoft.com/office/officeart/2008/layout/LinedList"/>
    <dgm:cxn modelId="{C788300F-1E97-478F-B8F4-FE57F504F0D4}" type="presParOf" srcId="{2FC3A660-8BFB-4BBA-BF00-55B318D104AA}" destId="{88E57FD1-3702-4E38-A63A-27B130A72F4C}" srcOrd="12" destOrd="0" presId="urn:microsoft.com/office/officeart/2008/layout/LinedList"/>
    <dgm:cxn modelId="{00ED946C-5C03-413A-9122-7B5A48D6664C}" type="presParOf" srcId="{2FC3A660-8BFB-4BBA-BF00-55B318D104AA}" destId="{65A7C3DB-32DA-4295-91E6-2CB74815DEDD}" srcOrd="13" destOrd="0" presId="urn:microsoft.com/office/officeart/2008/layout/LinedList"/>
    <dgm:cxn modelId="{79074E6A-8284-487F-ABD6-A5E8DC09C4A4}" type="presParOf" srcId="{65A7C3DB-32DA-4295-91E6-2CB74815DEDD}" destId="{1551F6F9-6164-49ED-9E8C-838FB70134F9}" srcOrd="0" destOrd="0" presId="urn:microsoft.com/office/officeart/2008/layout/LinedList"/>
    <dgm:cxn modelId="{B451B477-BFE1-4CD9-8DF4-7153AE733320}" type="presParOf" srcId="{65A7C3DB-32DA-4295-91E6-2CB74815DEDD}" destId="{903734E3-B677-4CFD-BA7D-FD533095C315}" srcOrd="1" destOrd="0" presId="urn:microsoft.com/office/officeart/2008/layout/LinedList"/>
    <dgm:cxn modelId="{D9457014-B004-4709-B147-13E3DBC2C5E9}" type="presParOf" srcId="{2FC3A660-8BFB-4BBA-BF00-55B318D104AA}" destId="{6E5FA141-55E0-4671-91F6-AEE8376EC7B0}" srcOrd="14" destOrd="0" presId="urn:microsoft.com/office/officeart/2008/layout/LinedList"/>
    <dgm:cxn modelId="{3AE3EB20-91DC-4DF3-90E8-25BCAE47DA36}" type="presParOf" srcId="{2FC3A660-8BFB-4BBA-BF00-55B318D104AA}" destId="{D12B41EA-39CF-4778-BCEF-B03845A78FDE}" srcOrd="15" destOrd="0" presId="urn:microsoft.com/office/officeart/2008/layout/LinedList"/>
    <dgm:cxn modelId="{0AA1538B-65E9-4824-A128-5061B9A237F5}" type="presParOf" srcId="{D12B41EA-39CF-4778-BCEF-B03845A78FDE}" destId="{270378FB-7072-464F-A29B-2A62E0D81D11}" srcOrd="0" destOrd="0" presId="urn:microsoft.com/office/officeart/2008/layout/LinedList"/>
    <dgm:cxn modelId="{52C8F4EE-9C62-46E7-AE92-177D68329253}" type="presParOf" srcId="{D12B41EA-39CF-4778-BCEF-B03845A78FDE}" destId="{B186A503-15B2-4824-9D67-F346ED3D52F2}" srcOrd="1" destOrd="0" presId="urn:microsoft.com/office/officeart/2008/layout/LinedList"/>
    <dgm:cxn modelId="{B15FD272-B653-4325-999E-9CA09410BE82}" type="presParOf" srcId="{2FC3A660-8BFB-4BBA-BF00-55B318D104AA}" destId="{034AF325-7E6C-4ACB-BD50-01185619B19A}" srcOrd="16" destOrd="0" presId="urn:microsoft.com/office/officeart/2008/layout/LinedList"/>
    <dgm:cxn modelId="{7237F822-CFF1-4D29-8BB0-4719A9B216F1}" type="presParOf" srcId="{2FC3A660-8BFB-4BBA-BF00-55B318D104AA}" destId="{E985796C-0C03-42BA-A0DE-0D50BA56C340}" srcOrd="17" destOrd="0" presId="urn:microsoft.com/office/officeart/2008/layout/LinedList"/>
    <dgm:cxn modelId="{1729B5F3-7317-4163-84CD-11A90DE9B3E3}" type="presParOf" srcId="{E985796C-0C03-42BA-A0DE-0D50BA56C340}" destId="{441A41F6-CB7F-4CD7-B77F-3AB5590789FE}" srcOrd="0" destOrd="0" presId="urn:microsoft.com/office/officeart/2008/layout/LinedList"/>
    <dgm:cxn modelId="{2888D463-AEBD-4933-8F75-D63E2613B78F}" type="presParOf" srcId="{E985796C-0C03-42BA-A0DE-0D50BA56C340}" destId="{0A3873C3-1C44-4D60-90DB-CFD0974C22B4}" srcOrd="1" destOrd="0" presId="urn:microsoft.com/office/officeart/2008/layout/LinedList"/>
    <dgm:cxn modelId="{DF875493-772D-423A-98CE-2DAF9E21D031}" type="presParOf" srcId="{2FC3A660-8BFB-4BBA-BF00-55B318D104AA}" destId="{861E5452-E21D-4A1B-8B9F-3BAD1066E8C6}" srcOrd="18" destOrd="0" presId="urn:microsoft.com/office/officeart/2008/layout/LinedList"/>
    <dgm:cxn modelId="{26241275-D0C5-41B7-8F72-6538C54FE59A}" type="presParOf" srcId="{2FC3A660-8BFB-4BBA-BF00-55B318D104AA}" destId="{191CE1F7-9442-4A7D-97F7-F00CC1AD87E0}" srcOrd="19" destOrd="0" presId="urn:microsoft.com/office/officeart/2008/layout/LinedList"/>
    <dgm:cxn modelId="{3EFADE7F-C0FB-4EB6-B195-BD8FCF1255BE}" type="presParOf" srcId="{191CE1F7-9442-4A7D-97F7-F00CC1AD87E0}" destId="{8E32DF2C-5106-40B3-A06C-68863B56CBEA}" srcOrd="0" destOrd="0" presId="urn:microsoft.com/office/officeart/2008/layout/LinedList"/>
    <dgm:cxn modelId="{D293EDD0-73CE-4D66-ACF3-28E3DD2AFFB6}" type="presParOf" srcId="{191CE1F7-9442-4A7D-97F7-F00CC1AD87E0}" destId="{C09F04DF-74D7-4235-87D5-8D4C8052A20F}" srcOrd="1" destOrd="0" presId="urn:microsoft.com/office/officeart/2008/layout/LinedList"/>
    <dgm:cxn modelId="{06F7A3A4-5FC7-42E8-9422-76EA60BB8A2F}" type="presParOf" srcId="{2FC3A660-8BFB-4BBA-BF00-55B318D104AA}" destId="{590FCB85-2C54-4F40-9B42-EC11F82F582E}" srcOrd="20" destOrd="0" presId="urn:microsoft.com/office/officeart/2008/layout/LinedList"/>
    <dgm:cxn modelId="{5B1BF790-8C74-444C-93C3-840315672D98}" type="presParOf" srcId="{2FC3A660-8BFB-4BBA-BF00-55B318D104AA}" destId="{A839577C-CE8C-460E-9B58-4FDB6FA11B54}" srcOrd="21" destOrd="0" presId="urn:microsoft.com/office/officeart/2008/layout/LinedList"/>
    <dgm:cxn modelId="{CA28593F-5C42-4CD4-AD3B-FCA03694D367}" type="presParOf" srcId="{A839577C-CE8C-460E-9B58-4FDB6FA11B54}" destId="{73B870EE-8B2F-4AAF-A793-5A963F16BF85}" srcOrd="0" destOrd="0" presId="urn:microsoft.com/office/officeart/2008/layout/LinedList"/>
    <dgm:cxn modelId="{5373E9DB-0A12-4B1A-9E6F-7F9915FD3E0D}" type="presParOf" srcId="{A839577C-CE8C-460E-9B58-4FDB6FA11B54}" destId="{9F3669E9-7D4D-46B7-A23A-C58F2FA959EB}" srcOrd="1" destOrd="0" presId="urn:microsoft.com/office/officeart/2008/layout/LinedList"/>
    <dgm:cxn modelId="{370D3C72-D6EE-4314-AE6C-1D28B033662B}" type="presParOf" srcId="{2FC3A660-8BFB-4BBA-BF00-55B318D104AA}" destId="{1AB35B6F-8A69-47EE-B6BC-ADBE1EFCEF0A}" srcOrd="22" destOrd="0" presId="urn:microsoft.com/office/officeart/2008/layout/LinedList"/>
    <dgm:cxn modelId="{082A3FB0-9A7A-40A6-9D84-8CA9D468D126}" type="presParOf" srcId="{2FC3A660-8BFB-4BBA-BF00-55B318D104AA}" destId="{E698A05B-F587-47B0-8040-90CDC9929958}" srcOrd="23" destOrd="0" presId="urn:microsoft.com/office/officeart/2008/layout/LinedList"/>
    <dgm:cxn modelId="{C82FB5BC-9E0C-4E19-A834-C3D74F8028C8}" type="presParOf" srcId="{E698A05B-F587-47B0-8040-90CDC9929958}" destId="{B7451003-7FB4-4E04-80AF-60D3ACBC2504}" srcOrd="0" destOrd="0" presId="urn:microsoft.com/office/officeart/2008/layout/LinedList"/>
    <dgm:cxn modelId="{562A1F6D-BE4E-4AF8-B3D3-1EA08F03B2B7}" type="presParOf" srcId="{E698A05B-F587-47B0-8040-90CDC9929958}" destId="{767127A9-30DF-405F-A04B-F9F7B28BC0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8AF4E8-C92F-4713-B6A5-AF91421E34B6}" type="doc">
      <dgm:prSet loTypeId="urn:microsoft.com/office/officeart/2008/layout/LinedList" loCatId="list" qsTypeId="urn:microsoft.com/office/officeart/2005/8/quickstyle/simple3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29A6AD1C-CED7-40FD-8364-AF1646BD589B}">
      <dgm:prSet/>
      <dgm:spPr/>
      <dgm:t>
        <a:bodyPr/>
        <a:lstStyle/>
        <a:p>
          <a:r>
            <a:rPr lang="en-IN"/>
            <a:t>Provides the ability to create custom fields in Planner tasks. </a:t>
          </a:r>
          <a:endParaRPr lang="en-US"/>
        </a:p>
      </dgm:t>
    </dgm:pt>
    <dgm:pt modelId="{48C9CF24-B7BD-45D1-897D-F39741FA1ED4}" type="parTrans" cxnId="{0D0C72D4-783A-49A6-98C1-D5D9A4767830}">
      <dgm:prSet/>
      <dgm:spPr/>
      <dgm:t>
        <a:bodyPr/>
        <a:lstStyle/>
        <a:p>
          <a:endParaRPr lang="en-US"/>
        </a:p>
      </dgm:t>
    </dgm:pt>
    <dgm:pt modelId="{862595F0-D549-4B97-B55A-5D3BA3333A7C}" type="sibTrans" cxnId="{0D0C72D4-783A-49A6-98C1-D5D9A4767830}">
      <dgm:prSet/>
      <dgm:spPr/>
      <dgm:t>
        <a:bodyPr/>
        <a:lstStyle/>
        <a:p>
          <a:endParaRPr lang="en-US"/>
        </a:p>
      </dgm:t>
    </dgm:pt>
    <dgm:pt modelId="{C653DB4D-B305-404A-B1AC-4959E8EDFF76}">
      <dgm:prSet/>
      <dgm:spPr/>
      <dgm:t>
        <a:bodyPr/>
        <a:lstStyle/>
        <a:p>
          <a:r>
            <a:rPr lang="en-IN"/>
            <a:t>Custom fields are available only when Plans are accessed using Apps4.Pro and used for reporting purposes.</a:t>
          </a:r>
          <a:endParaRPr lang="en-US"/>
        </a:p>
      </dgm:t>
    </dgm:pt>
    <dgm:pt modelId="{59B1CD96-01F6-43AB-A6CA-618648DF2B34}" type="parTrans" cxnId="{5EA032E4-2835-4175-8DCF-19F2F51F5DE4}">
      <dgm:prSet/>
      <dgm:spPr/>
      <dgm:t>
        <a:bodyPr/>
        <a:lstStyle/>
        <a:p>
          <a:endParaRPr lang="en-US"/>
        </a:p>
      </dgm:t>
    </dgm:pt>
    <dgm:pt modelId="{BB5647B7-281C-487E-98A0-5F35445DAECF}" type="sibTrans" cxnId="{5EA032E4-2835-4175-8DCF-19F2F51F5DE4}">
      <dgm:prSet/>
      <dgm:spPr/>
      <dgm:t>
        <a:bodyPr/>
        <a:lstStyle/>
        <a:p>
          <a:endParaRPr lang="en-US"/>
        </a:p>
      </dgm:t>
    </dgm:pt>
    <dgm:pt modelId="{E470870B-0BAF-492E-927C-5C6A3B804135}">
      <dgm:prSet/>
      <dgm:spPr/>
      <dgm:t>
        <a:bodyPr/>
        <a:lstStyle/>
        <a:p>
          <a:r>
            <a:rPr lang="en-IN"/>
            <a:t>Ex: Time spent for the task, Priority. </a:t>
          </a:r>
          <a:endParaRPr lang="en-US"/>
        </a:p>
      </dgm:t>
    </dgm:pt>
    <dgm:pt modelId="{84A6C3CB-E799-4710-8E04-351808474737}" type="parTrans" cxnId="{38FBF566-F7DB-4315-829C-25B56E0E7358}">
      <dgm:prSet/>
      <dgm:spPr/>
      <dgm:t>
        <a:bodyPr/>
        <a:lstStyle/>
        <a:p>
          <a:endParaRPr lang="en-US"/>
        </a:p>
      </dgm:t>
    </dgm:pt>
    <dgm:pt modelId="{E8B78046-F629-47B1-B40E-8B734C8FF9B0}" type="sibTrans" cxnId="{38FBF566-F7DB-4315-829C-25B56E0E7358}">
      <dgm:prSet/>
      <dgm:spPr/>
      <dgm:t>
        <a:bodyPr/>
        <a:lstStyle/>
        <a:p>
          <a:endParaRPr lang="en-US"/>
        </a:p>
      </dgm:t>
    </dgm:pt>
    <dgm:pt modelId="{5285D2D0-8AEC-49D5-AC99-91085CBB3740}">
      <dgm:prSet/>
      <dgm:spPr/>
      <dgm:t>
        <a:bodyPr/>
        <a:lstStyle/>
        <a:p>
          <a:r>
            <a:rPr lang="en-IN"/>
            <a:t>These fields are Plan specific and you can set different custom fields for each plans.</a:t>
          </a:r>
          <a:endParaRPr lang="en-US"/>
        </a:p>
      </dgm:t>
    </dgm:pt>
    <dgm:pt modelId="{E0E3789F-B350-4876-9BB9-ECD8F91138F3}" type="parTrans" cxnId="{B3D7E387-8681-4EA4-AB79-BE87CB92AC58}">
      <dgm:prSet/>
      <dgm:spPr/>
      <dgm:t>
        <a:bodyPr/>
        <a:lstStyle/>
        <a:p>
          <a:endParaRPr lang="en-US"/>
        </a:p>
      </dgm:t>
    </dgm:pt>
    <dgm:pt modelId="{7E0EECF4-76A8-4DCF-A070-5EE0B70E4240}" type="sibTrans" cxnId="{B3D7E387-8681-4EA4-AB79-BE87CB92AC58}">
      <dgm:prSet/>
      <dgm:spPr/>
      <dgm:t>
        <a:bodyPr/>
        <a:lstStyle/>
        <a:p>
          <a:endParaRPr lang="en-US"/>
        </a:p>
      </dgm:t>
    </dgm:pt>
    <dgm:pt modelId="{75BC8F41-FDAE-4558-81C9-D1B62EFECDA8}" type="pres">
      <dgm:prSet presAssocID="{608AF4E8-C92F-4713-B6A5-AF91421E34B6}" presName="vert0" presStyleCnt="0">
        <dgm:presLayoutVars>
          <dgm:dir/>
          <dgm:animOne val="branch"/>
          <dgm:animLvl val="lvl"/>
        </dgm:presLayoutVars>
      </dgm:prSet>
      <dgm:spPr/>
    </dgm:pt>
    <dgm:pt modelId="{D994C5DA-8B7D-4912-B421-FF62E9546058}" type="pres">
      <dgm:prSet presAssocID="{29A6AD1C-CED7-40FD-8364-AF1646BD589B}" presName="thickLine" presStyleLbl="alignNode1" presStyleIdx="0" presStyleCnt="4"/>
      <dgm:spPr/>
    </dgm:pt>
    <dgm:pt modelId="{09BB2612-C149-41A3-BEC4-6E667F882D66}" type="pres">
      <dgm:prSet presAssocID="{29A6AD1C-CED7-40FD-8364-AF1646BD589B}" presName="horz1" presStyleCnt="0"/>
      <dgm:spPr/>
    </dgm:pt>
    <dgm:pt modelId="{0CC41B0D-7CB9-443A-ADC9-6E110B353E19}" type="pres">
      <dgm:prSet presAssocID="{29A6AD1C-CED7-40FD-8364-AF1646BD589B}" presName="tx1" presStyleLbl="revTx" presStyleIdx="0" presStyleCnt="4"/>
      <dgm:spPr/>
    </dgm:pt>
    <dgm:pt modelId="{56A9978F-5692-4599-BC07-0C890D1CA330}" type="pres">
      <dgm:prSet presAssocID="{29A6AD1C-CED7-40FD-8364-AF1646BD589B}" presName="vert1" presStyleCnt="0"/>
      <dgm:spPr/>
    </dgm:pt>
    <dgm:pt modelId="{E73BFB7F-823B-45F5-9003-E8D6DC5C5277}" type="pres">
      <dgm:prSet presAssocID="{C653DB4D-B305-404A-B1AC-4959E8EDFF76}" presName="thickLine" presStyleLbl="alignNode1" presStyleIdx="1" presStyleCnt="4"/>
      <dgm:spPr/>
    </dgm:pt>
    <dgm:pt modelId="{1BC69EA9-07D0-4841-B995-2D1E16B7D020}" type="pres">
      <dgm:prSet presAssocID="{C653DB4D-B305-404A-B1AC-4959E8EDFF76}" presName="horz1" presStyleCnt="0"/>
      <dgm:spPr/>
    </dgm:pt>
    <dgm:pt modelId="{3F4FA3B0-BB1B-436C-8B40-61D3C6DADC8D}" type="pres">
      <dgm:prSet presAssocID="{C653DB4D-B305-404A-B1AC-4959E8EDFF76}" presName="tx1" presStyleLbl="revTx" presStyleIdx="1" presStyleCnt="4"/>
      <dgm:spPr/>
    </dgm:pt>
    <dgm:pt modelId="{E50510DD-C80C-4DB9-A466-4EE7647400BD}" type="pres">
      <dgm:prSet presAssocID="{C653DB4D-B305-404A-B1AC-4959E8EDFF76}" presName="vert1" presStyleCnt="0"/>
      <dgm:spPr/>
    </dgm:pt>
    <dgm:pt modelId="{39A40159-0775-440D-B4A5-3DEAB19713A8}" type="pres">
      <dgm:prSet presAssocID="{E470870B-0BAF-492E-927C-5C6A3B804135}" presName="thickLine" presStyleLbl="alignNode1" presStyleIdx="2" presStyleCnt="4"/>
      <dgm:spPr/>
    </dgm:pt>
    <dgm:pt modelId="{92B14ABC-4B5B-4D10-B7E6-3CC929A0FD13}" type="pres">
      <dgm:prSet presAssocID="{E470870B-0BAF-492E-927C-5C6A3B804135}" presName="horz1" presStyleCnt="0"/>
      <dgm:spPr/>
    </dgm:pt>
    <dgm:pt modelId="{EDD23EC2-215C-4AFE-BE45-6305F7C8C9B4}" type="pres">
      <dgm:prSet presAssocID="{E470870B-0BAF-492E-927C-5C6A3B804135}" presName="tx1" presStyleLbl="revTx" presStyleIdx="2" presStyleCnt="4"/>
      <dgm:spPr/>
    </dgm:pt>
    <dgm:pt modelId="{0601A75D-174D-4592-BACB-5393F7DF8425}" type="pres">
      <dgm:prSet presAssocID="{E470870B-0BAF-492E-927C-5C6A3B804135}" presName="vert1" presStyleCnt="0"/>
      <dgm:spPr/>
    </dgm:pt>
    <dgm:pt modelId="{555B2193-58B7-4AE6-B5FD-E6D3A3B8AFB1}" type="pres">
      <dgm:prSet presAssocID="{5285D2D0-8AEC-49D5-AC99-91085CBB3740}" presName="thickLine" presStyleLbl="alignNode1" presStyleIdx="3" presStyleCnt="4"/>
      <dgm:spPr/>
    </dgm:pt>
    <dgm:pt modelId="{C9DB50AA-BEC8-4974-9DE7-E331ED3361BA}" type="pres">
      <dgm:prSet presAssocID="{5285D2D0-8AEC-49D5-AC99-91085CBB3740}" presName="horz1" presStyleCnt="0"/>
      <dgm:spPr/>
    </dgm:pt>
    <dgm:pt modelId="{D4CD71F9-D4D4-4CEE-A784-5D3F3AB5A170}" type="pres">
      <dgm:prSet presAssocID="{5285D2D0-8AEC-49D5-AC99-91085CBB3740}" presName="tx1" presStyleLbl="revTx" presStyleIdx="3" presStyleCnt="4"/>
      <dgm:spPr/>
    </dgm:pt>
    <dgm:pt modelId="{DF9351D7-8743-4E65-9BF3-FAA483AF6BA8}" type="pres">
      <dgm:prSet presAssocID="{5285D2D0-8AEC-49D5-AC99-91085CBB3740}" presName="vert1" presStyleCnt="0"/>
      <dgm:spPr/>
    </dgm:pt>
  </dgm:ptLst>
  <dgm:cxnLst>
    <dgm:cxn modelId="{8F6DEB1B-6E25-481C-81EF-2F0CFA3CDC8E}" type="presOf" srcId="{5285D2D0-8AEC-49D5-AC99-91085CBB3740}" destId="{D4CD71F9-D4D4-4CEE-A784-5D3F3AB5A170}" srcOrd="0" destOrd="0" presId="urn:microsoft.com/office/officeart/2008/layout/LinedList"/>
    <dgm:cxn modelId="{38FBF566-F7DB-4315-829C-25B56E0E7358}" srcId="{608AF4E8-C92F-4713-B6A5-AF91421E34B6}" destId="{E470870B-0BAF-492E-927C-5C6A3B804135}" srcOrd="2" destOrd="0" parTransId="{84A6C3CB-E799-4710-8E04-351808474737}" sibTransId="{E8B78046-F629-47B1-B40E-8B734C8FF9B0}"/>
    <dgm:cxn modelId="{61CD2467-B2F7-4B01-B613-62C19A4520AB}" type="presOf" srcId="{C653DB4D-B305-404A-B1AC-4959E8EDFF76}" destId="{3F4FA3B0-BB1B-436C-8B40-61D3C6DADC8D}" srcOrd="0" destOrd="0" presId="urn:microsoft.com/office/officeart/2008/layout/LinedList"/>
    <dgm:cxn modelId="{887C986E-63AA-4827-A5D0-CB30A6A038CB}" type="presOf" srcId="{29A6AD1C-CED7-40FD-8364-AF1646BD589B}" destId="{0CC41B0D-7CB9-443A-ADC9-6E110B353E19}" srcOrd="0" destOrd="0" presId="urn:microsoft.com/office/officeart/2008/layout/LinedList"/>
    <dgm:cxn modelId="{556CC154-6FD4-4E8B-9997-6C20498C5302}" type="presOf" srcId="{608AF4E8-C92F-4713-B6A5-AF91421E34B6}" destId="{75BC8F41-FDAE-4558-81C9-D1B62EFECDA8}" srcOrd="0" destOrd="0" presId="urn:microsoft.com/office/officeart/2008/layout/LinedList"/>
    <dgm:cxn modelId="{B3D7E387-8681-4EA4-AB79-BE87CB92AC58}" srcId="{608AF4E8-C92F-4713-B6A5-AF91421E34B6}" destId="{5285D2D0-8AEC-49D5-AC99-91085CBB3740}" srcOrd="3" destOrd="0" parTransId="{E0E3789F-B350-4876-9BB9-ECD8F91138F3}" sibTransId="{7E0EECF4-76A8-4DCF-A070-5EE0B70E4240}"/>
    <dgm:cxn modelId="{0D0C72D4-783A-49A6-98C1-D5D9A4767830}" srcId="{608AF4E8-C92F-4713-B6A5-AF91421E34B6}" destId="{29A6AD1C-CED7-40FD-8364-AF1646BD589B}" srcOrd="0" destOrd="0" parTransId="{48C9CF24-B7BD-45D1-897D-F39741FA1ED4}" sibTransId="{862595F0-D549-4B97-B55A-5D3BA3333A7C}"/>
    <dgm:cxn modelId="{5EA032E4-2835-4175-8DCF-19F2F51F5DE4}" srcId="{608AF4E8-C92F-4713-B6A5-AF91421E34B6}" destId="{C653DB4D-B305-404A-B1AC-4959E8EDFF76}" srcOrd="1" destOrd="0" parTransId="{59B1CD96-01F6-43AB-A6CA-618648DF2B34}" sibTransId="{BB5647B7-281C-487E-98A0-5F35445DAECF}"/>
    <dgm:cxn modelId="{4D64ECEF-61F6-473C-8034-0438DD815DD3}" type="presOf" srcId="{E470870B-0BAF-492E-927C-5C6A3B804135}" destId="{EDD23EC2-215C-4AFE-BE45-6305F7C8C9B4}" srcOrd="0" destOrd="0" presId="urn:microsoft.com/office/officeart/2008/layout/LinedList"/>
    <dgm:cxn modelId="{0BAB9622-0C2E-45CF-878A-35B6E07F9C38}" type="presParOf" srcId="{75BC8F41-FDAE-4558-81C9-D1B62EFECDA8}" destId="{D994C5DA-8B7D-4912-B421-FF62E9546058}" srcOrd="0" destOrd="0" presId="urn:microsoft.com/office/officeart/2008/layout/LinedList"/>
    <dgm:cxn modelId="{12C9F06E-D2DD-45CE-B83A-3287A8045D4C}" type="presParOf" srcId="{75BC8F41-FDAE-4558-81C9-D1B62EFECDA8}" destId="{09BB2612-C149-41A3-BEC4-6E667F882D66}" srcOrd="1" destOrd="0" presId="urn:microsoft.com/office/officeart/2008/layout/LinedList"/>
    <dgm:cxn modelId="{A2CC69FF-CDE2-4D35-8D8E-64C58E09B922}" type="presParOf" srcId="{09BB2612-C149-41A3-BEC4-6E667F882D66}" destId="{0CC41B0D-7CB9-443A-ADC9-6E110B353E19}" srcOrd="0" destOrd="0" presId="urn:microsoft.com/office/officeart/2008/layout/LinedList"/>
    <dgm:cxn modelId="{C26406DC-6A20-4246-9A1A-C1FF9F87EABA}" type="presParOf" srcId="{09BB2612-C149-41A3-BEC4-6E667F882D66}" destId="{56A9978F-5692-4599-BC07-0C890D1CA330}" srcOrd="1" destOrd="0" presId="urn:microsoft.com/office/officeart/2008/layout/LinedList"/>
    <dgm:cxn modelId="{EA58FBD3-5FD6-427B-947B-1D2F8EBC978C}" type="presParOf" srcId="{75BC8F41-FDAE-4558-81C9-D1B62EFECDA8}" destId="{E73BFB7F-823B-45F5-9003-E8D6DC5C5277}" srcOrd="2" destOrd="0" presId="urn:microsoft.com/office/officeart/2008/layout/LinedList"/>
    <dgm:cxn modelId="{5C51452E-F11C-4443-A1B0-842C77594863}" type="presParOf" srcId="{75BC8F41-FDAE-4558-81C9-D1B62EFECDA8}" destId="{1BC69EA9-07D0-4841-B995-2D1E16B7D020}" srcOrd="3" destOrd="0" presId="urn:microsoft.com/office/officeart/2008/layout/LinedList"/>
    <dgm:cxn modelId="{114C2EF1-E334-47A4-B012-CBBA51A89F4A}" type="presParOf" srcId="{1BC69EA9-07D0-4841-B995-2D1E16B7D020}" destId="{3F4FA3B0-BB1B-436C-8B40-61D3C6DADC8D}" srcOrd="0" destOrd="0" presId="urn:microsoft.com/office/officeart/2008/layout/LinedList"/>
    <dgm:cxn modelId="{1FB90A6A-5A8A-495F-AC20-8887BD25BF23}" type="presParOf" srcId="{1BC69EA9-07D0-4841-B995-2D1E16B7D020}" destId="{E50510DD-C80C-4DB9-A466-4EE7647400BD}" srcOrd="1" destOrd="0" presId="urn:microsoft.com/office/officeart/2008/layout/LinedList"/>
    <dgm:cxn modelId="{AAFD0200-F0C2-4C1D-95AA-DC28B94EDB08}" type="presParOf" srcId="{75BC8F41-FDAE-4558-81C9-D1B62EFECDA8}" destId="{39A40159-0775-440D-B4A5-3DEAB19713A8}" srcOrd="4" destOrd="0" presId="urn:microsoft.com/office/officeart/2008/layout/LinedList"/>
    <dgm:cxn modelId="{2E44EB1C-D77B-4954-B752-9C736DA9FC91}" type="presParOf" srcId="{75BC8F41-FDAE-4558-81C9-D1B62EFECDA8}" destId="{92B14ABC-4B5B-4D10-B7E6-3CC929A0FD13}" srcOrd="5" destOrd="0" presId="urn:microsoft.com/office/officeart/2008/layout/LinedList"/>
    <dgm:cxn modelId="{53A6E6E4-F1D9-4EFA-A1C6-0BEE5237C41E}" type="presParOf" srcId="{92B14ABC-4B5B-4D10-B7E6-3CC929A0FD13}" destId="{EDD23EC2-215C-4AFE-BE45-6305F7C8C9B4}" srcOrd="0" destOrd="0" presId="urn:microsoft.com/office/officeart/2008/layout/LinedList"/>
    <dgm:cxn modelId="{003A6EE4-ED80-4713-9345-11AD981FE770}" type="presParOf" srcId="{92B14ABC-4B5B-4D10-B7E6-3CC929A0FD13}" destId="{0601A75D-174D-4592-BACB-5393F7DF8425}" srcOrd="1" destOrd="0" presId="urn:microsoft.com/office/officeart/2008/layout/LinedList"/>
    <dgm:cxn modelId="{DA0D1057-21BA-4FCE-BF2F-C5B76008FBC9}" type="presParOf" srcId="{75BC8F41-FDAE-4558-81C9-D1B62EFECDA8}" destId="{555B2193-58B7-4AE6-B5FD-E6D3A3B8AFB1}" srcOrd="6" destOrd="0" presId="urn:microsoft.com/office/officeart/2008/layout/LinedList"/>
    <dgm:cxn modelId="{D5DC8765-6E1D-4D9F-85E9-8DC98BA067E1}" type="presParOf" srcId="{75BC8F41-FDAE-4558-81C9-D1B62EFECDA8}" destId="{C9DB50AA-BEC8-4974-9DE7-E331ED3361BA}" srcOrd="7" destOrd="0" presId="urn:microsoft.com/office/officeart/2008/layout/LinedList"/>
    <dgm:cxn modelId="{14A86345-433D-4A2C-B90E-321B2A32C513}" type="presParOf" srcId="{C9DB50AA-BEC8-4974-9DE7-E331ED3361BA}" destId="{D4CD71F9-D4D4-4CEE-A784-5D3F3AB5A170}" srcOrd="0" destOrd="0" presId="urn:microsoft.com/office/officeart/2008/layout/LinedList"/>
    <dgm:cxn modelId="{D57C18EC-2C00-4E5E-930E-961C584A940B}" type="presParOf" srcId="{C9DB50AA-BEC8-4974-9DE7-E331ED3361BA}" destId="{DF9351D7-8743-4E65-9BF3-FAA483AF6BA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4353AD-E6FA-4019-8604-D0752D5BB313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C647EFE-0CEB-4C88-8161-12348CF75BB3}">
      <dgm:prSet/>
      <dgm:spPr/>
      <dgm:t>
        <a:bodyPr/>
        <a:lstStyle/>
        <a:p>
          <a:r>
            <a:rPr lang="en-IN"/>
            <a:t>This view provides graphical representation of tasks in a calendar.</a:t>
          </a:r>
          <a:endParaRPr lang="en-US"/>
        </a:p>
      </dgm:t>
    </dgm:pt>
    <dgm:pt modelId="{54C03126-C978-408C-8BAE-8B8D36239191}" type="parTrans" cxnId="{2D3A01DE-7DAA-47B8-801F-0999F748DE09}">
      <dgm:prSet/>
      <dgm:spPr/>
      <dgm:t>
        <a:bodyPr/>
        <a:lstStyle/>
        <a:p>
          <a:endParaRPr lang="en-US"/>
        </a:p>
      </dgm:t>
    </dgm:pt>
    <dgm:pt modelId="{7DAE8B7E-DB6B-4E89-BCA4-D3B284016888}" type="sibTrans" cxnId="{2D3A01DE-7DAA-47B8-801F-0999F748DE09}">
      <dgm:prSet/>
      <dgm:spPr/>
      <dgm:t>
        <a:bodyPr/>
        <a:lstStyle/>
        <a:p>
          <a:endParaRPr lang="en-US"/>
        </a:p>
      </dgm:t>
    </dgm:pt>
    <dgm:pt modelId="{6DD315DD-6FB7-40D8-9000-40D1164BBD48}">
      <dgm:prSet/>
      <dgm:spPr/>
      <dgm:t>
        <a:bodyPr/>
        <a:lstStyle/>
        <a:p>
          <a:r>
            <a:rPr lang="en-IN"/>
            <a:t>Helpful for users to find out the tasks that are queued up for the day.</a:t>
          </a:r>
          <a:endParaRPr lang="en-US"/>
        </a:p>
      </dgm:t>
    </dgm:pt>
    <dgm:pt modelId="{D5E155FC-D239-4E81-986C-616BA3CDAC07}" type="parTrans" cxnId="{E2B5C188-D5DF-4497-88C1-0F815A40F22A}">
      <dgm:prSet/>
      <dgm:spPr/>
      <dgm:t>
        <a:bodyPr/>
        <a:lstStyle/>
        <a:p>
          <a:endParaRPr lang="en-US"/>
        </a:p>
      </dgm:t>
    </dgm:pt>
    <dgm:pt modelId="{1361BFF1-1279-487E-8397-1358A61F0D7A}" type="sibTrans" cxnId="{E2B5C188-D5DF-4497-88C1-0F815A40F22A}">
      <dgm:prSet/>
      <dgm:spPr/>
      <dgm:t>
        <a:bodyPr/>
        <a:lstStyle/>
        <a:p>
          <a:endParaRPr lang="en-US"/>
        </a:p>
      </dgm:t>
    </dgm:pt>
    <dgm:pt modelId="{99F4ECA9-81BD-4844-94E0-3C395C806DAA}">
      <dgm:prSet/>
      <dgm:spPr/>
      <dgm:t>
        <a:bodyPr/>
        <a:lstStyle/>
        <a:p>
          <a:r>
            <a:rPr lang="en-IN"/>
            <a:t>View the tasks by Day, Week, Month or Timeline.</a:t>
          </a:r>
          <a:endParaRPr lang="en-US"/>
        </a:p>
      </dgm:t>
    </dgm:pt>
    <dgm:pt modelId="{21869F79-3ADE-4797-92A1-CDCC55C5A978}" type="parTrans" cxnId="{62482898-834D-486D-A0C2-6C66828DEAEE}">
      <dgm:prSet/>
      <dgm:spPr/>
      <dgm:t>
        <a:bodyPr/>
        <a:lstStyle/>
        <a:p>
          <a:endParaRPr lang="en-US"/>
        </a:p>
      </dgm:t>
    </dgm:pt>
    <dgm:pt modelId="{9CAAEE4D-E23F-444D-A27E-48C13393BDC5}" type="sibTrans" cxnId="{62482898-834D-486D-A0C2-6C66828DEAEE}">
      <dgm:prSet/>
      <dgm:spPr/>
      <dgm:t>
        <a:bodyPr/>
        <a:lstStyle/>
        <a:p>
          <a:endParaRPr lang="en-US"/>
        </a:p>
      </dgm:t>
    </dgm:pt>
    <dgm:pt modelId="{AF79C95C-612A-4E62-89CE-77F75F8F6372}" type="pres">
      <dgm:prSet presAssocID="{3A4353AD-E6FA-4019-8604-D0752D5BB313}" presName="vert0" presStyleCnt="0">
        <dgm:presLayoutVars>
          <dgm:dir/>
          <dgm:animOne val="branch"/>
          <dgm:animLvl val="lvl"/>
        </dgm:presLayoutVars>
      </dgm:prSet>
      <dgm:spPr/>
    </dgm:pt>
    <dgm:pt modelId="{4D70917B-2A7E-4C60-997F-59D0E88C02C1}" type="pres">
      <dgm:prSet presAssocID="{BC647EFE-0CEB-4C88-8161-12348CF75BB3}" presName="thickLine" presStyleLbl="alignNode1" presStyleIdx="0" presStyleCnt="3"/>
      <dgm:spPr/>
    </dgm:pt>
    <dgm:pt modelId="{9E3169E6-F054-460A-B08B-09F8E3C5EAA6}" type="pres">
      <dgm:prSet presAssocID="{BC647EFE-0CEB-4C88-8161-12348CF75BB3}" presName="horz1" presStyleCnt="0"/>
      <dgm:spPr/>
    </dgm:pt>
    <dgm:pt modelId="{3F9AD5F0-729F-44AE-9683-7FD4AF115328}" type="pres">
      <dgm:prSet presAssocID="{BC647EFE-0CEB-4C88-8161-12348CF75BB3}" presName="tx1" presStyleLbl="revTx" presStyleIdx="0" presStyleCnt="3"/>
      <dgm:spPr/>
    </dgm:pt>
    <dgm:pt modelId="{72FC7998-6A02-496F-8F93-F7B31D6FD770}" type="pres">
      <dgm:prSet presAssocID="{BC647EFE-0CEB-4C88-8161-12348CF75BB3}" presName="vert1" presStyleCnt="0"/>
      <dgm:spPr/>
    </dgm:pt>
    <dgm:pt modelId="{93CA48F1-87DA-491B-8923-7E29B42957DD}" type="pres">
      <dgm:prSet presAssocID="{6DD315DD-6FB7-40D8-9000-40D1164BBD48}" presName="thickLine" presStyleLbl="alignNode1" presStyleIdx="1" presStyleCnt="3"/>
      <dgm:spPr/>
    </dgm:pt>
    <dgm:pt modelId="{C348337A-6903-483A-88B6-99E7FBAE2E4A}" type="pres">
      <dgm:prSet presAssocID="{6DD315DD-6FB7-40D8-9000-40D1164BBD48}" presName="horz1" presStyleCnt="0"/>
      <dgm:spPr/>
    </dgm:pt>
    <dgm:pt modelId="{3E58C657-A910-4350-B7D5-3A1341425C85}" type="pres">
      <dgm:prSet presAssocID="{6DD315DD-6FB7-40D8-9000-40D1164BBD48}" presName="tx1" presStyleLbl="revTx" presStyleIdx="1" presStyleCnt="3"/>
      <dgm:spPr/>
    </dgm:pt>
    <dgm:pt modelId="{41535AC1-73D6-41A7-AA99-E7458F91CB09}" type="pres">
      <dgm:prSet presAssocID="{6DD315DD-6FB7-40D8-9000-40D1164BBD48}" presName="vert1" presStyleCnt="0"/>
      <dgm:spPr/>
    </dgm:pt>
    <dgm:pt modelId="{9B46BF05-373B-4807-AE0B-088AEB1F6515}" type="pres">
      <dgm:prSet presAssocID="{99F4ECA9-81BD-4844-94E0-3C395C806DAA}" presName="thickLine" presStyleLbl="alignNode1" presStyleIdx="2" presStyleCnt="3"/>
      <dgm:spPr/>
    </dgm:pt>
    <dgm:pt modelId="{7964AA97-8581-419B-9F05-4B3BB535D929}" type="pres">
      <dgm:prSet presAssocID="{99F4ECA9-81BD-4844-94E0-3C395C806DAA}" presName="horz1" presStyleCnt="0"/>
      <dgm:spPr/>
    </dgm:pt>
    <dgm:pt modelId="{15330EEF-3187-4C4C-A2FB-E7DF65D8EAFF}" type="pres">
      <dgm:prSet presAssocID="{99F4ECA9-81BD-4844-94E0-3C395C806DAA}" presName="tx1" presStyleLbl="revTx" presStyleIdx="2" presStyleCnt="3"/>
      <dgm:spPr/>
    </dgm:pt>
    <dgm:pt modelId="{B9E21D51-6124-418B-BDBB-2A295B90EF87}" type="pres">
      <dgm:prSet presAssocID="{99F4ECA9-81BD-4844-94E0-3C395C806DAA}" presName="vert1" presStyleCnt="0"/>
      <dgm:spPr/>
    </dgm:pt>
  </dgm:ptLst>
  <dgm:cxnLst>
    <dgm:cxn modelId="{E2B5C188-D5DF-4497-88C1-0F815A40F22A}" srcId="{3A4353AD-E6FA-4019-8604-D0752D5BB313}" destId="{6DD315DD-6FB7-40D8-9000-40D1164BBD48}" srcOrd="1" destOrd="0" parTransId="{D5E155FC-D239-4E81-986C-616BA3CDAC07}" sibTransId="{1361BFF1-1279-487E-8397-1358A61F0D7A}"/>
    <dgm:cxn modelId="{35509A8E-D734-4EB2-B4EA-F82700D46F6B}" type="presOf" srcId="{BC647EFE-0CEB-4C88-8161-12348CF75BB3}" destId="{3F9AD5F0-729F-44AE-9683-7FD4AF115328}" srcOrd="0" destOrd="0" presId="urn:microsoft.com/office/officeart/2008/layout/LinedList"/>
    <dgm:cxn modelId="{62482898-834D-486D-A0C2-6C66828DEAEE}" srcId="{3A4353AD-E6FA-4019-8604-D0752D5BB313}" destId="{99F4ECA9-81BD-4844-94E0-3C395C806DAA}" srcOrd="2" destOrd="0" parTransId="{21869F79-3ADE-4797-92A1-CDCC55C5A978}" sibTransId="{9CAAEE4D-E23F-444D-A27E-48C13393BDC5}"/>
    <dgm:cxn modelId="{D3AFF5B8-4CCD-4905-B68E-345D82D8CD30}" type="presOf" srcId="{99F4ECA9-81BD-4844-94E0-3C395C806DAA}" destId="{15330EEF-3187-4C4C-A2FB-E7DF65D8EAFF}" srcOrd="0" destOrd="0" presId="urn:microsoft.com/office/officeart/2008/layout/LinedList"/>
    <dgm:cxn modelId="{0DA181C0-0375-4518-935E-A04096E11425}" type="presOf" srcId="{3A4353AD-E6FA-4019-8604-D0752D5BB313}" destId="{AF79C95C-612A-4E62-89CE-77F75F8F6372}" srcOrd="0" destOrd="0" presId="urn:microsoft.com/office/officeart/2008/layout/LinedList"/>
    <dgm:cxn modelId="{2D3A01DE-7DAA-47B8-801F-0999F748DE09}" srcId="{3A4353AD-E6FA-4019-8604-D0752D5BB313}" destId="{BC647EFE-0CEB-4C88-8161-12348CF75BB3}" srcOrd="0" destOrd="0" parTransId="{54C03126-C978-408C-8BAE-8B8D36239191}" sibTransId="{7DAE8B7E-DB6B-4E89-BCA4-D3B284016888}"/>
    <dgm:cxn modelId="{586B6FFF-DE0E-42BD-80C7-3A481E587D3A}" type="presOf" srcId="{6DD315DD-6FB7-40D8-9000-40D1164BBD48}" destId="{3E58C657-A910-4350-B7D5-3A1341425C85}" srcOrd="0" destOrd="0" presId="urn:microsoft.com/office/officeart/2008/layout/LinedList"/>
    <dgm:cxn modelId="{8A3F1128-8ABD-4FCA-B4BD-153C81534B5C}" type="presParOf" srcId="{AF79C95C-612A-4E62-89CE-77F75F8F6372}" destId="{4D70917B-2A7E-4C60-997F-59D0E88C02C1}" srcOrd="0" destOrd="0" presId="urn:microsoft.com/office/officeart/2008/layout/LinedList"/>
    <dgm:cxn modelId="{6C8B9FA5-081B-46C4-AF79-8604F1378E12}" type="presParOf" srcId="{AF79C95C-612A-4E62-89CE-77F75F8F6372}" destId="{9E3169E6-F054-460A-B08B-09F8E3C5EAA6}" srcOrd="1" destOrd="0" presId="urn:microsoft.com/office/officeart/2008/layout/LinedList"/>
    <dgm:cxn modelId="{957E690A-3D05-4F2F-A311-B1EB684F5ED0}" type="presParOf" srcId="{9E3169E6-F054-460A-B08B-09F8E3C5EAA6}" destId="{3F9AD5F0-729F-44AE-9683-7FD4AF115328}" srcOrd="0" destOrd="0" presId="urn:microsoft.com/office/officeart/2008/layout/LinedList"/>
    <dgm:cxn modelId="{810D52BB-3A85-424B-A04F-8643ECE3176C}" type="presParOf" srcId="{9E3169E6-F054-460A-B08B-09F8E3C5EAA6}" destId="{72FC7998-6A02-496F-8F93-F7B31D6FD770}" srcOrd="1" destOrd="0" presId="urn:microsoft.com/office/officeart/2008/layout/LinedList"/>
    <dgm:cxn modelId="{9E70C7C0-AA20-4BE0-880B-F30CFE19F3ED}" type="presParOf" srcId="{AF79C95C-612A-4E62-89CE-77F75F8F6372}" destId="{93CA48F1-87DA-491B-8923-7E29B42957DD}" srcOrd="2" destOrd="0" presId="urn:microsoft.com/office/officeart/2008/layout/LinedList"/>
    <dgm:cxn modelId="{04F6BC92-AE58-4C8D-818B-FF43F55D5064}" type="presParOf" srcId="{AF79C95C-612A-4E62-89CE-77F75F8F6372}" destId="{C348337A-6903-483A-88B6-99E7FBAE2E4A}" srcOrd="3" destOrd="0" presId="urn:microsoft.com/office/officeart/2008/layout/LinedList"/>
    <dgm:cxn modelId="{4654B8D9-824A-4922-90D5-16559F959273}" type="presParOf" srcId="{C348337A-6903-483A-88B6-99E7FBAE2E4A}" destId="{3E58C657-A910-4350-B7D5-3A1341425C85}" srcOrd="0" destOrd="0" presId="urn:microsoft.com/office/officeart/2008/layout/LinedList"/>
    <dgm:cxn modelId="{1ECB6241-9ED2-4A6A-86F7-06C4BC3A1B20}" type="presParOf" srcId="{C348337A-6903-483A-88B6-99E7FBAE2E4A}" destId="{41535AC1-73D6-41A7-AA99-E7458F91CB09}" srcOrd="1" destOrd="0" presId="urn:microsoft.com/office/officeart/2008/layout/LinedList"/>
    <dgm:cxn modelId="{55FA5E06-1371-403A-AE4B-50429FAACB7A}" type="presParOf" srcId="{AF79C95C-612A-4E62-89CE-77F75F8F6372}" destId="{9B46BF05-373B-4807-AE0B-088AEB1F6515}" srcOrd="4" destOrd="0" presId="urn:microsoft.com/office/officeart/2008/layout/LinedList"/>
    <dgm:cxn modelId="{4E8178DC-475B-4503-B29B-5C24F6A70877}" type="presParOf" srcId="{AF79C95C-612A-4E62-89CE-77F75F8F6372}" destId="{7964AA97-8581-419B-9F05-4B3BB535D929}" srcOrd="5" destOrd="0" presId="urn:microsoft.com/office/officeart/2008/layout/LinedList"/>
    <dgm:cxn modelId="{52404657-9611-404B-9B46-5210E434F3D0}" type="presParOf" srcId="{7964AA97-8581-419B-9F05-4B3BB535D929}" destId="{15330EEF-3187-4C4C-A2FB-E7DF65D8EAFF}" srcOrd="0" destOrd="0" presId="urn:microsoft.com/office/officeart/2008/layout/LinedList"/>
    <dgm:cxn modelId="{D8D3A38F-31FA-4D96-ABB3-A2167C72742B}" type="presParOf" srcId="{7964AA97-8581-419B-9F05-4B3BB535D929}" destId="{B9E21D51-6124-418B-BDBB-2A295B90EF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12CBFC-A89A-490E-A4AE-516F35E2CC71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6BF538-E93B-49D6-B919-EF0FA9216CE1}">
      <dgm:prSet/>
      <dgm:spPr/>
      <dgm:t>
        <a:bodyPr/>
        <a:lstStyle/>
        <a:p>
          <a:r>
            <a:rPr lang="en-IN" dirty="0"/>
            <a:t>Email: </a:t>
          </a:r>
          <a:r>
            <a:rPr lang="en-IN"/>
            <a:t>sales@jijitechnologies.com</a:t>
          </a:r>
          <a:endParaRPr lang="en-US"/>
        </a:p>
      </dgm:t>
    </dgm:pt>
    <dgm:pt modelId="{8D2DAF86-58EA-4299-8CAF-E9BA26692FC1}" type="parTrans" cxnId="{18A537C1-66C8-4C07-BD37-46722D16D7E3}">
      <dgm:prSet/>
      <dgm:spPr/>
      <dgm:t>
        <a:bodyPr/>
        <a:lstStyle/>
        <a:p>
          <a:endParaRPr lang="en-US"/>
        </a:p>
      </dgm:t>
    </dgm:pt>
    <dgm:pt modelId="{8264093A-8F39-41D0-8212-E23A306A3EBD}" type="sibTrans" cxnId="{18A537C1-66C8-4C07-BD37-46722D16D7E3}">
      <dgm:prSet/>
      <dgm:spPr/>
      <dgm:t>
        <a:bodyPr/>
        <a:lstStyle/>
        <a:p>
          <a:endParaRPr lang="en-US"/>
        </a:p>
      </dgm:t>
    </dgm:pt>
    <dgm:pt modelId="{FDD6874D-87A3-4ED4-9CBC-191F70E0EA4F}">
      <dgm:prSet/>
      <dgm:spPr/>
      <dgm:t>
        <a:bodyPr/>
        <a:lstStyle/>
        <a:p>
          <a:r>
            <a:rPr lang="en-IN"/>
            <a:t>Yammer: https://www.yammer.com/apps4pro</a:t>
          </a:r>
          <a:endParaRPr lang="en-US"/>
        </a:p>
      </dgm:t>
    </dgm:pt>
    <dgm:pt modelId="{FAF2C0C8-922C-479B-BD61-AB530CDB8E41}" type="parTrans" cxnId="{F257F686-82A7-4D1A-ADE9-2B77519AEBCD}">
      <dgm:prSet/>
      <dgm:spPr/>
      <dgm:t>
        <a:bodyPr/>
        <a:lstStyle/>
        <a:p>
          <a:endParaRPr lang="en-US"/>
        </a:p>
      </dgm:t>
    </dgm:pt>
    <dgm:pt modelId="{95316F40-920B-42B3-97AB-7799DA4C95D0}" type="sibTrans" cxnId="{F257F686-82A7-4D1A-ADE9-2B77519AEBCD}">
      <dgm:prSet/>
      <dgm:spPr/>
      <dgm:t>
        <a:bodyPr/>
        <a:lstStyle/>
        <a:p>
          <a:endParaRPr lang="en-US"/>
        </a:p>
      </dgm:t>
    </dgm:pt>
    <dgm:pt modelId="{F9F620E1-FB40-41D6-892F-D0966236E1DC}" type="pres">
      <dgm:prSet presAssocID="{7412CBFC-A89A-490E-A4AE-516F35E2CC71}" presName="vert0" presStyleCnt="0">
        <dgm:presLayoutVars>
          <dgm:dir/>
          <dgm:animOne val="branch"/>
          <dgm:animLvl val="lvl"/>
        </dgm:presLayoutVars>
      </dgm:prSet>
      <dgm:spPr/>
    </dgm:pt>
    <dgm:pt modelId="{A069B944-E8F1-4CCE-8330-720501D50C43}" type="pres">
      <dgm:prSet presAssocID="{056BF538-E93B-49D6-B919-EF0FA9216CE1}" presName="thickLine" presStyleLbl="alignNode1" presStyleIdx="0" presStyleCnt="2"/>
      <dgm:spPr/>
    </dgm:pt>
    <dgm:pt modelId="{A94135EE-72E8-4064-A4AD-59717E4A9782}" type="pres">
      <dgm:prSet presAssocID="{056BF538-E93B-49D6-B919-EF0FA9216CE1}" presName="horz1" presStyleCnt="0"/>
      <dgm:spPr/>
    </dgm:pt>
    <dgm:pt modelId="{E495E8D3-BB6A-4AEB-A94E-088F8A2AEEAA}" type="pres">
      <dgm:prSet presAssocID="{056BF538-E93B-49D6-B919-EF0FA9216CE1}" presName="tx1" presStyleLbl="revTx" presStyleIdx="0" presStyleCnt="2"/>
      <dgm:spPr/>
    </dgm:pt>
    <dgm:pt modelId="{2CF360BE-55B8-482D-BD25-6E0C019BA284}" type="pres">
      <dgm:prSet presAssocID="{056BF538-E93B-49D6-B919-EF0FA9216CE1}" presName="vert1" presStyleCnt="0"/>
      <dgm:spPr/>
    </dgm:pt>
    <dgm:pt modelId="{5FA0A63F-ADAA-4402-8F96-D9EDC49D7D49}" type="pres">
      <dgm:prSet presAssocID="{FDD6874D-87A3-4ED4-9CBC-191F70E0EA4F}" presName="thickLine" presStyleLbl="alignNode1" presStyleIdx="1" presStyleCnt="2"/>
      <dgm:spPr/>
    </dgm:pt>
    <dgm:pt modelId="{B834ECEC-36CB-40B0-BFA0-76AD89CC86CC}" type="pres">
      <dgm:prSet presAssocID="{FDD6874D-87A3-4ED4-9CBC-191F70E0EA4F}" presName="horz1" presStyleCnt="0"/>
      <dgm:spPr/>
    </dgm:pt>
    <dgm:pt modelId="{03F9550B-EDFE-41D1-9515-97F82D4115E4}" type="pres">
      <dgm:prSet presAssocID="{FDD6874D-87A3-4ED4-9CBC-191F70E0EA4F}" presName="tx1" presStyleLbl="revTx" presStyleIdx="1" presStyleCnt="2"/>
      <dgm:spPr/>
    </dgm:pt>
    <dgm:pt modelId="{08F9BAAA-D7FD-4334-A328-BB2E6A7DB303}" type="pres">
      <dgm:prSet presAssocID="{FDD6874D-87A3-4ED4-9CBC-191F70E0EA4F}" presName="vert1" presStyleCnt="0"/>
      <dgm:spPr/>
    </dgm:pt>
  </dgm:ptLst>
  <dgm:cxnLst>
    <dgm:cxn modelId="{FF908401-9E49-47BB-A32C-C68EAE917EC0}" type="presOf" srcId="{7412CBFC-A89A-490E-A4AE-516F35E2CC71}" destId="{F9F620E1-FB40-41D6-892F-D0966236E1DC}" srcOrd="0" destOrd="0" presId="urn:microsoft.com/office/officeart/2008/layout/LinedList"/>
    <dgm:cxn modelId="{E72D3E0E-4336-420E-8D68-DB380344381E}" type="presOf" srcId="{056BF538-E93B-49D6-B919-EF0FA9216CE1}" destId="{E495E8D3-BB6A-4AEB-A94E-088F8A2AEEAA}" srcOrd="0" destOrd="0" presId="urn:microsoft.com/office/officeart/2008/layout/LinedList"/>
    <dgm:cxn modelId="{49B7ED38-230E-425C-910D-8DF6566BD6CB}" type="presOf" srcId="{FDD6874D-87A3-4ED4-9CBC-191F70E0EA4F}" destId="{03F9550B-EDFE-41D1-9515-97F82D4115E4}" srcOrd="0" destOrd="0" presId="urn:microsoft.com/office/officeart/2008/layout/LinedList"/>
    <dgm:cxn modelId="{F257F686-82A7-4D1A-ADE9-2B77519AEBCD}" srcId="{7412CBFC-A89A-490E-A4AE-516F35E2CC71}" destId="{FDD6874D-87A3-4ED4-9CBC-191F70E0EA4F}" srcOrd="1" destOrd="0" parTransId="{FAF2C0C8-922C-479B-BD61-AB530CDB8E41}" sibTransId="{95316F40-920B-42B3-97AB-7799DA4C95D0}"/>
    <dgm:cxn modelId="{18A537C1-66C8-4C07-BD37-46722D16D7E3}" srcId="{7412CBFC-A89A-490E-A4AE-516F35E2CC71}" destId="{056BF538-E93B-49D6-B919-EF0FA9216CE1}" srcOrd="0" destOrd="0" parTransId="{8D2DAF86-58EA-4299-8CAF-E9BA26692FC1}" sibTransId="{8264093A-8F39-41D0-8212-E23A306A3EBD}"/>
    <dgm:cxn modelId="{31F15E53-F6F4-4DA8-B91D-B932A940B682}" type="presParOf" srcId="{F9F620E1-FB40-41D6-892F-D0966236E1DC}" destId="{A069B944-E8F1-4CCE-8330-720501D50C43}" srcOrd="0" destOrd="0" presId="urn:microsoft.com/office/officeart/2008/layout/LinedList"/>
    <dgm:cxn modelId="{EEECFD73-C494-4132-A88C-65CCAB6C50ED}" type="presParOf" srcId="{F9F620E1-FB40-41D6-892F-D0966236E1DC}" destId="{A94135EE-72E8-4064-A4AD-59717E4A9782}" srcOrd="1" destOrd="0" presId="urn:microsoft.com/office/officeart/2008/layout/LinedList"/>
    <dgm:cxn modelId="{95BE5B28-3C7D-46BC-ADAE-DF944F577190}" type="presParOf" srcId="{A94135EE-72E8-4064-A4AD-59717E4A9782}" destId="{E495E8D3-BB6A-4AEB-A94E-088F8A2AEEAA}" srcOrd="0" destOrd="0" presId="urn:microsoft.com/office/officeart/2008/layout/LinedList"/>
    <dgm:cxn modelId="{2827C8FA-BA5F-42B6-A647-717F56517F4E}" type="presParOf" srcId="{A94135EE-72E8-4064-A4AD-59717E4A9782}" destId="{2CF360BE-55B8-482D-BD25-6E0C019BA284}" srcOrd="1" destOrd="0" presId="urn:microsoft.com/office/officeart/2008/layout/LinedList"/>
    <dgm:cxn modelId="{86F80974-A763-4735-9FF7-01E1A49C5AEB}" type="presParOf" srcId="{F9F620E1-FB40-41D6-892F-D0966236E1DC}" destId="{5FA0A63F-ADAA-4402-8F96-D9EDC49D7D49}" srcOrd="2" destOrd="0" presId="urn:microsoft.com/office/officeart/2008/layout/LinedList"/>
    <dgm:cxn modelId="{057CBD9F-DE89-43B8-887E-D60C54E3CA5F}" type="presParOf" srcId="{F9F620E1-FB40-41D6-892F-D0966236E1DC}" destId="{B834ECEC-36CB-40B0-BFA0-76AD89CC86CC}" srcOrd="3" destOrd="0" presId="urn:microsoft.com/office/officeart/2008/layout/LinedList"/>
    <dgm:cxn modelId="{6EE8415A-9B41-4477-9112-0C763B11F6DE}" type="presParOf" srcId="{B834ECEC-36CB-40B0-BFA0-76AD89CC86CC}" destId="{03F9550B-EDFE-41D1-9515-97F82D4115E4}" srcOrd="0" destOrd="0" presId="urn:microsoft.com/office/officeart/2008/layout/LinedList"/>
    <dgm:cxn modelId="{0455AF07-CC53-43F7-B585-15AFA611DEDC}" type="presParOf" srcId="{B834ECEC-36CB-40B0-BFA0-76AD89CC86CC}" destId="{08F9BAAA-D7FD-4334-A328-BB2E6A7DB3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C264C-5870-4E0C-8A62-5ADADAB7AE9A}">
      <dsp:nvSpPr>
        <dsp:cNvPr id="0" name=""/>
        <dsp:cNvSpPr/>
      </dsp:nvSpPr>
      <dsp:spPr>
        <a:xfrm>
          <a:off x="0" y="2720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2419AA-C78B-497B-AA57-82F761237AF0}">
      <dsp:nvSpPr>
        <dsp:cNvPr id="0" name=""/>
        <dsp:cNvSpPr/>
      </dsp:nvSpPr>
      <dsp:spPr>
        <a:xfrm>
          <a:off x="0" y="2720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/>
            <a:t>One stop destination for managing planner more effectively and easily</a:t>
          </a:r>
          <a:endParaRPr lang="en-US" sz="2900" kern="1200"/>
        </a:p>
      </dsp:txBody>
      <dsp:txXfrm>
        <a:off x="0" y="2720"/>
        <a:ext cx="6089650" cy="1855561"/>
      </dsp:txXfrm>
    </dsp:sp>
    <dsp:sp modelId="{707E83F3-2B85-4ACC-9185-C5799C5A0011}">
      <dsp:nvSpPr>
        <dsp:cNvPr id="0" name=""/>
        <dsp:cNvSpPr/>
      </dsp:nvSpPr>
      <dsp:spPr>
        <a:xfrm>
          <a:off x="0" y="1858281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FF610D-F8F0-4EE7-86AE-9AD11BA6929A}">
      <dsp:nvSpPr>
        <dsp:cNvPr id="0" name=""/>
        <dsp:cNvSpPr/>
      </dsp:nvSpPr>
      <dsp:spPr>
        <a:xfrm>
          <a:off x="0" y="1858281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/>
            <a:t>Saves time for manager and helps users to work more effectively and planned</a:t>
          </a:r>
          <a:endParaRPr lang="en-US" sz="2900" kern="1200"/>
        </a:p>
      </dsp:txBody>
      <dsp:txXfrm>
        <a:off x="0" y="1858281"/>
        <a:ext cx="6089650" cy="1855561"/>
      </dsp:txXfrm>
    </dsp:sp>
    <dsp:sp modelId="{BCA3327D-24B9-4FA8-9257-A151B8C35B98}">
      <dsp:nvSpPr>
        <dsp:cNvPr id="0" name=""/>
        <dsp:cNvSpPr/>
      </dsp:nvSpPr>
      <dsp:spPr>
        <a:xfrm>
          <a:off x="0" y="3713843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6D72F4-4009-4727-A2FD-B92F212CB833}">
      <dsp:nvSpPr>
        <dsp:cNvPr id="0" name=""/>
        <dsp:cNvSpPr/>
      </dsp:nvSpPr>
      <dsp:spPr>
        <a:xfrm>
          <a:off x="0" y="3713843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/>
            <a:t>Managers can review their plan performance using various build in reports and adjust wherever necessary</a:t>
          </a:r>
          <a:endParaRPr lang="en-US" sz="2900" kern="1200"/>
        </a:p>
      </dsp:txBody>
      <dsp:txXfrm>
        <a:off x="0" y="3713843"/>
        <a:ext cx="6089650" cy="1855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28A7A-45DA-415E-BB71-2C7452356CEC}">
      <dsp:nvSpPr>
        <dsp:cNvPr id="0" name=""/>
        <dsp:cNvSpPr/>
      </dsp:nvSpPr>
      <dsp:spPr>
        <a:xfrm>
          <a:off x="0" y="2720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E32E2C-2510-43F4-A019-BFBDA588EBB7}">
      <dsp:nvSpPr>
        <dsp:cNvPr id="0" name=""/>
        <dsp:cNvSpPr/>
      </dsp:nvSpPr>
      <dsp:spPr>
        <a:xfrm>
          <a:off x="0" y="2720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/>
            <a:t>Export / Import Planner tasks</a:t>
          </a:r>
          <a:endParaRPr lang="en-US" sz="2100" kern="1200"/>
        </a:p>
      </dsp:txBody>
      <dsp:txXfrm>
        <a:off x="0" y="2720"/>
        <a:ext cx="6089650" cy="463890"/>
      </dsp:txXfrm>
    </dsp:sp>
    <dsp:sp modelId="{CD6EA102-7402-485B-BF02-CFF1FA617E0F}">
      <dsp:nvSpPr>
        <dsp:cNvPr id="0" name=""/>
        <dsp:cNvSpPr/>
      </dsp:nvSpPr>
      <dsp:spPr>
        <a:xfrm>
          <a:off x="0" y="466611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0FF3C7-3B3C-4473-9003-FA501AAA31AD}">
      <dsp:nvSpPr>
        <dsp:cNvPr id="0" name=""/>
        <dsp:cNvSpPr/>
      </dsp:nvSpPr>
      <dsp:spPr>
        <a:xfrm>
          <a:off x="0" y="466611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 dirty="0"/>
            <a:t>Plan templates</a:t>
          </a:r>
          <a:endParaRPr lang="en-US" sz="2100" kern="1200" dirty="0"/>
        </a:p>
      </dsp:txBody>
      <dsp:txXfrm>
        <a:off x="0" y="466611"/>
        <a:ext cx="6089650" cy="463890"/>
      </dsp:txXfrm>
    </dsp:sp>
    <dsp:sp modelId="{461A46D5-3DCE-46BC-B6E1-FD3CFDC9099F}">
      <dsp:nvSpPr>
        <dsp:cNvPr id="0" name=""/>
        <dsp:cNvSpPr/>
      </dsp:nvSpPr>
      <dsp:spPr>
        <a:xfrm>
          <a:off x="0" y="930501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6F6B88-690C-42F3-A8E0-529498D6A415}">
      <dsp:nvSpPr>
        <dsp:cNvPr id="0" name=""/>
        <dsp:cNvSpPr/>
      </dsp:nvSpPr>
      <dsp:spPr>
        <a:xfrm>
          <a:off x="0" y="930501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/>
            <a:t>Copy / Move tasks between plans</a:t>
          </a:r>
          <a:endParaRPr lang="en-US" sz="2100" kern="1200"/>
        </a:p>
      </dsp:txBody>
      <dsp:txXfrm>
        <a:off x="0" y="930501"/>
        <a:ext cx="6089650" cy="463890"/>
      </dsp:txXfrm>
    </dsp:sp>
    <dsp:sp modelId="{1BC80256-298C-4FEB-A02F-09BE37053352}">
      <dsp:nvSpPr>
        <dsp:cNvPr id="0" name=""/>
        <dsp:cNvSpPr/>
      </dsp:nvSpPr>
      <dsp:spPr>
        <a:xfrm>
          <a:off x="0" y="1394391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7D4678-07E1-4D08-91A6-E0B45FFDC1B7}">
      <dsp:nvSpPr>
        <dsp:cNvPr id="0" name=""/>
        <dsp:cNvSpPr/>
      </dsp:nvSpPr>
      <dsp:spPr>
        <a:xfrm>
          <a:off x="0" y="1394391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/>
            <a:t>Generate custom reports</a:t>
          </a:r>
          <a:endParaRPr lang="en-US" sz="2100" kern="1200"/>
        </a:p>
      </dsp:txBody>
      <dsp:txXfrm>
        <a:off x="0" y="1394391"/>
        <a:ext cx="6089650" cy="463890"/>
      </dsp:txXfrm>
    </dsp:sp>
    <dsp:sp modelId="{0AFB0A21-702C-4D98-A556-3837A1F71545}">
      <dsp:nvSpPr>
        <dsp:cNvPr id="0" name=""/>
        <dsp:cNvSpPr/>
      </dsp:nvSpPr>
      <dsp:spPr>
        <a:xfrm>
          <a:off x="0" y="1858281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014F5D-5C44-44CC-A9CD-103AE77BEF1F}">
      <dsp:nvSpPr>
        <dsp:cNvPr id="0" name=""/>
        <dsp:cNvSpPr/>
      </dsp:nvSpPr>
      <dsp:spPr>
        <a:xfrm>
          <a:off x="0" y="1858281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 dirty="0"/>
            <a:t>Create custom tasks fields</a:t>
          </a:r>
          <a:endParaRPr lang="en-US" sz="2100" kern="1200" dirty="0"/>
        </a:p>
      </dsp:txBody>
      <dsp:txXfrm>
        <a:off x="0" y="1858281"/>
        <a:ext cx="6089650" cy="463890"/>
      </dsp:txXfrm>
    </dsp:sp>
    <dsp:sp modelId="{AC9E0986-8AE1-45DC-B799-7110854CBE93}">
      <dsp:nvSpPr>
        <dsp:cNvPr id="0" name=""/>
        <dsp:cNvSpPr/>
      </dsp:nvSpPr>
      <dsp:spPr>
        <a:xfrm>
          <a:off x="0" y="2322172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4095ED-35CF-4522-8495-48551885A8DC}">
      <dsp:nvSpPr>
        <dsp:cNvPr id="0" name=""/>
        <dsp:cNvSpPr/>
      </dsp:nvSpPr>
      <dsp:spPr>
        <a:xfrm>
          <a:off x="0" y="2322172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/>
            <a:t>Calendar / Timeline view of tasks</a:t>
          </a:r>
          <a:endParaRPr lang="en-US" sz="2100" kern="1200"/>
        </a:p>
      </dsp:txBody>
      <dsp:txXfrm>
        <a:off x="0" y="2322172"/>
        <a:ext cx="6089650" cy="463890"/>
      </dsp:txXfrm>
    </dsp:sp>
    <dsp:sp modelId="{88E57FD1-3702-4E38-A63A-27B130A72F4C}">
      <dsp:nvSpPr>
        <dsp:cNvPr id="0" name=""/>
        <dsp:cNvSpPr/>
      </dsp:nvSpPr>
      <dsp:spPr>
        <a:xfrm>
          <a:off x="0" y="2786062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51F6F9-6164-49ED-9E8C-838FB70134F9}">
      <dsp:nvSpPr>
        <dsp:cNvPr id="0" name=""/>
        <dsp:cNvSpPr/>
      </dsp:nvSpPr>
      <dsp:spPr>
        <a:xfrm>
          <a:off x="0" y="2786062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 dirty="0"/>
            <a:t>Backup / Restore plans and its tasks</a:t>
          </a:r>
          <a:endParaRPr lang="en-US" sz="2100" kern="1200" dirty="0"/>
        </a:p>
      </dsp:txBody>
      <dsp:txXfrm>
        <a:off x="0" y="2786062"/>
        <a:ext cx="6089650" cy="463890"/>
      </dsp:txXfrm>
    </dsp:sp>
    <dsp:sp modelId="{6E5FA141-55E0-4671-91F6-AEE8376EC7B0}">
      <dsp:nvSpPr>
        <dsp:cNvPr id="0" name=""/>
        <dsp:cNvSpPr/>
      </dsp:nvSpPr>
      <dsp:spPr>
        <a:xfrm>
          <a:off x="0" y="3249952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0378FB-7072-464F-A29B-2A62E0D81D11}">
      <dsp:nvSpPr>
        <dsp:cNvPr id="0" name=""/>
        <dsp:cNvSpPr/>
      </dsp:nvSpPr>
      <dsp:spPr>
        <a:xfrm>
          <a:off x="0" y="3249952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Auto Schedule</a:t>
          </a:r>
          <a:r>
            <a:rPr lang="en-US" sz="2100" kern="1200" dirty="0"/>
            <a:t> : Backup Tasks in OneDrive</a:t>
          </a:r>
        </a:p>
      </dsp:txBody>
      <dsp:txXfrm>
        <a:off x="0" y="3249952"/>
        <a:ext cx="6089650" cy="463890"/>
      </dsp:txXfrm>
    </dsp:sp>
    <dsp:sp modelId="{034AF325-7E6C-4ACB-BD50-01185619B19A}">
      <dsp:nvSpPr>
        <dsp:cNvPr id="0" name=""/>
        <dsp:cNvSpPr/>
      </dsp:nvSpPr>
      <dsp:spPr>
        <a:xfrm>
          <a:off x="0" y="3713843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1A41F6-CB7F-4CD7-B77F-3AB5590789FE}">
      <dsp:nvSpPr>
        <dsp:cNvPr id="0" name=""/>
        <dsp:cNvSpPr/>
      </dsp:nvSpPr>
      <dsp:spPr>
        <a:xfrm>
          <a:off x="0" y="3713843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Auto Schedule </a:t>
          </a:r>
          <a:r>
            <a:rPr lang="en-US" sz="2100" kern="1200" dirty="0"/>
            <a:t>: Backup Tasks in Local Storage</a:t>
          </a:r>
        </a:p>
      </dsp:txBody>
      <dsp:txXfrm>
        <a:off x="0" y="3713843"/>
        <a:ext cx="6089650" cy="463890"/>
      </dsp:txXfrm>
    </dsp:sp>
    <dsp:sp modelId="{861E5452-E21D-4A1B-8B9F-3BAD1066E8C6}">
      <dsp:nvSpPr>
        <dsp:cNvPr id="0" name=""/>
        <dsp:cNvSpPr/>
      </dsp:nvSpPr>
      <dsp:spPr>
        <a:xfrm>
          <a:off x="0" y="4177733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32DF2C-5106-40B3-A06C-68863B56CBEA}">
      <dsp:nvSpPr>
        <dsp:cNvPr id="0" name=""/>
        <dsp:cNvSpPr/>
      </dsp:nvSpPr>
      <dsp:spPr>
        <a:xfrm>
          <a:off x="0" y="4177733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E-mail Plans/Tasks report</a:t>
          </a:r>
        </a:p>
      </dsp:txBody>
      <dsp:txXfrm>
        <a:off x="0" y="4177733"/>
        <a:ext cx="6089650" cy="463890"/>
      </dsp:txXfrm>
    </dsp:sp>
    <dsp:sp modelId="{590FCB85-2C54-4F40-9B42-EC11F82F582E}">
      <dsp:nvSpPr>
        <dsp:cNvPr id="0" name=""/>
        <dsp:cNvSpPr/>
      </dsp:nvSpPr>
      <dsp:spPr>
        <a:xfrm>
          <a:off x="0" y="4641623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B870EE-8B2F-4AAF-A793-5A963F16BF85}">
      <dsp:nvSpPr>
        <dsp:cNvPr id="0" name=""/>
        <dsp:cNvSpPr/>
      </dsp:nvSpPr>
      <dsp:spPr>
        <a:xfrm>
          <a:off x="0" y="4641623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Add new Plan and Edit existing plan</a:t>
          </a:r>
        </a:p>
      </dsp:txBody>
      <dsp:txXfrm>
        <a:off x="0" y="4641623"/>
        <a:ext cx="6089650" cy="463890"/>
      </dsp:txXfrm>
    </dsp:sp>
    <dsp:sp modelId="{1AB35B6F-8A69-47EE-B6BC-ADBE1EFCEF0A}">
      <dsp:nvSpPr>
        <dsp:cNvPr id="0" name=""/>
        <dsp:cNvSpPr/>
      </dsp:nvSpPr>
      <dsp:spPr>
        <a:xfrm>
          <a:off x="0" y="5105513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451003-7FB4-4E04-80AF-60D3ACBC2504}">
      <dsp:nvSpPr>
        <dsp:cNvPr id="0" name=""/>
        <dsp:cNvSpPr/>
      </dsp:nvSpPr>
      <dsp:spPr>
        <a:xfrm>
          <a:off x="0" y="5105513"/>
          <a:ext cx="6089650" cy="46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Add/Remove Plan Members</a:t>
          </a:r>
        </a:p>
      </dsp:txBody>
      <dsp:txXfrm>
        <a:off x="0" y="5105513"/>
        <a:ext cx="6089650" cy="463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4C5DA-8B7D-4912-B421-FF62E9546058}">
      <dsp:nvSpPr>
        <dsp:cNvPr id="0" name=""/>
        <dsp:cNvSpPr/>
      </dsp:nvSpPr>
      <dsp:spPr>
        <a:xfrm>
          <a:off x="0" y="0"/>
          <a:ext cx="60896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C41B0D-7CB9-443A-ADC9-6E110B353E19}">
      <dsp:nvSpPr>
        <dsp:cNvPr id="0" name=""/>
        <dsp:cNvSpPr/>
      </dsp:nvSpPr>
      <dsp:spPr>
        <a:xfrm>
          <a:off x="0" y="0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Provides the ability to create custom fields in Planner tasks. </a:t>
          </a:r>
          <a:endParaRPr lang="en-US" sz="2800" kern="1200"/>
        </a:p>
      </dsp:txBody>
      <dsp:txXfrm>
        <a:off x="0" y="0"/>
        <a:ext cx="6089650" cy="1393031"/>
      </dsp:txXfrm>
    </dsp:sp>
    <dsp:sp modelId="{E73BFB7F-823B-45F5-9003-E8D6DC5C5277}">
      <dsp:nvSpPr>
        <dsp:cNvPr id="0" name=""/>
        <dsp:cNvSpPr/>
      </dsp:nvSpPr>
      <dsp:spPr>
        <a:xfrm>
          <a:off x="0" y="1393031"/>
          <a:ext cx="60896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4FA3B0-BB1B-436C-8B40-61D3C6DADC8D}">
      <dsp:nvSpPr>
        <dsp:cNvPr id="0" name=""/>
        <dsp:cNvSpPr/>
      </dsp:nvSpPr>
      <dsp:spPr>
        <a:xfrm>
          <a:off x="0" y="1393031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Custom fields are available only when Plans are accessed using Apps4.Pro and used for reporting purposes.</a:t>
          </a:r>
          <a:endParaRPr lang="en-US" sz="2800" kern="1200"/>
        </a:p>
      </dsp:txBody>
      <dsp:txXfrm>
        <a:off x="0" y="1393031"/>
        <a:ext cx="6089650" cy="1393031"/>
      </dsp:txXfrm>
    </dsp:sp>
    <dsp:sp modelId="{39A40159-0775-440D-B4A5-3DEAB19713A8}">
      <dsp:nvSpPr>
        <dsp:cNvPr id="0" name=""/>
        <dsp:cNvSpPr/>
      </dsp:nvSpPr>
      <dsp:spPr>
        <a:xfrm>
          <a:off x="0" y="2786062"/>
          <a:ext cx="60896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DD23EC2-215C-4AFE-BE45-6305F7C8C9B4}">
      <dsp:nvSpPr>
        <dsp:cNvPr id="0" name=""/>
        <dsp:cNvSpPr/>
      </dsp:nvSpPr>
      <dsp:spPr>
        <a:xfrm>
          <a:off x="0" y="2786062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Ex: Time spent for the task, Priority. </a:t>
          </a:r>
          <a:endParaRPr lang="en-US" sz="2800" kern="1200"/>
        </a:p>
      </dsp:txBody>
      <dsp:txXfrm>
        <a:off x="0" y="2786062"/>
        <a:ext cx="6089650" cy="1393031"/>
      </dsp:txXfrm>
    </dsp:sp>
    <dsp:sp modelId="{555B2193-58B7-4AE6-B5FD-E6D3A3B8AFB1}">
      <dsp:nvSpPr>
        <dsp:cNvPr id="0" name=""/>
        <dsp:cNvSpPr/>
      </dsp:nvSpPr>
      <dsp:spPr>
        <a:xfrm>
          <a:off x="0" y="4179093"/>
          <a:ext cx="60896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CD71F9-D4D4-4CEE-A784-5D3F3AB5A170}">
      <dsp:nvSpPr>
        <dsp:cNvPr id="0" name=""/>
        <dsp:cNvSpPr/>
      </dsp:nvSpPr>
      <dsp:spPr>
        <a:xfrm>
          <a:off x="0" y="4179093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These fields are Plan specific and you can set different custom fields for each plans.</a:t>
          </a:r>
          <a:endParaRPr lang="en-US" sz="2800" kern="1200"/>
        </a:p>
      </dsp:txBody>
      <dsp:txXfrm>
        <a:off x="0" y="4179093"/>
        <a:ext cx="6089650" cy="1393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0917B-2A7E-4C60-997F-59D0E88C02C1}">
      <dsp:nvSpPr>
        <dsp:cNvPr id="0" name=""/>
        <dsp:cNvSpPr/>
      </dsp:nvSpPr>
      <dsp:spPr>
        <a:xfrm>
          <a:off x="0" y="2720"/>
          <a:ext cx="60896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9AD5F0-729F-44AE-9683-7FD4AF115328}">
      <dsp:nvSpPr>
        <dsp:cNvPr id="0" name=""/>
        <dsp:cNvSpPr/>
      </dsp:nvSpPr>
      <dsp:spPr>
        <a:xfrm>
          <a:off x="0" y="2720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700" kern="1200"/>
            <a:t>This view provides graphical representation of tasks in a calendar.</a:t>
          </a:r>
          <a:endParaRPr lang="en-US" sz="3700" kern="1200"/>
        </a:p>
      </dsp:txBody>
      <dsp:txXfrm>
        <a:off x="0" y="2720"/>
        <a:ext cx="6089650" cy="1855561"/>
      </dsp:txXfrm>
    </dsp:sp>
    <dsp:sp modelId="{93CA48F1-87DA-491B-8923-7E29B42957DD}">
      <dsp:nvSpPr>
        <dsp:cNvPr id="0" name=""/>
        <dsp:cNvSpPr/>
      </dsp:nvSpPr>
      <dsp:spPr>
        <a:xfrm>
          <a:off x="0" y="1858281"/>
          <a:ext cx="6089650" cy="0"/>
        </a:xfrm>
        <a:prstGeom prst="lin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58C657-A910-4350-B7D5-3A1341425C85}">
      <dsp:nvSpPr>
        <dsp:cNvPr id="0" name=""/>
        <dsp:cNvSpPr/>
      </dsp:nvSpPr>
      <dsp:spPr>
        <a:xfrm>
          <a:off x="0" y="1858281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700" kern="1200"/>
            <a:t>Helpful for users to find out the tasks that are queued up for the day.</a:t>
          </a:r>
          <a:endParaRPr lang="en-US" sz="3700" kern="1200"/>
        </a:p>
      </dsp:txBody>
      <dsp:txXfrm>
        <a:off x="0" y="1858281"/>
        <a:ext cx="6089650" cy="1855561"/>
      </dsp:txXfrm>
    </dsp:sp>
    <dsp:sp modelId="{9B46BF05-373B-4807-AE0B-088AEB1F6515}">
      <dsp:nvSpPr>
        <dsp:cNvPr id="0" name=""/>
        <dsp:cNvSpPr/>
      </dsp:nvSpPr>
      <dsp:spPr>
        <a:xfrm>
          <a:off x="0" y="3713843"/>
          <a:ext cx="6089650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330EEF-3187-4C4C-A2FB-E7DF65D8EAFF}">
      <dsp:nvSpPr>
        <dsp:cNvPr id="0" name=""/>
        <dsp:cNvSpPr/>
      </dsp:nvSpPr>
      <dsp:spPr>
        <a:xfrm>
          <a:off x="0" y="3713843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700" kern="1200"/>
            <a:t>View the tasks by Day, Week, Month or Timeline.</a:t>
          </a:r>
          <a:endParaRPr lang="en-US" sz="3700" kern="1200"/>
        </a:p>
      </dsp:txBody>
      <dsp:txXfrm>
        <a:off x="0" y="3713843"/>
        <a:ext cx="6089650" cy="18555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9B944-E8F1-4CCE-8330-720501D50C43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95E8D3-BB6A-4AEB-A94E-088F8A2AEEAA}">
      <dsp:nvSpPr>
        <dsp:cNvPr id="0" name=""/>
        <dsp:cNvSpPr/>
      </dsp:nvSpPr>
      <dsp:spPr>
        <a:xfrm>
          <a:off x="0" y="0"/>
          <a:ext cx="10515600" cy="2077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300" kern="1200" dirty="0"/>
            <a:t>Email: </a:t>
          </a:r>
          <a:r>
            <a:rPr lang="en-IN" sz="5300" kern="1200"/>
            <a:t>sales@jijitechnologies.com</a:t>
          </a:r>
          <a:endParaRPr lang="en-US" sz="5300" kern="1200"/>
        </a:p>
      </dsp:txBody>
      <dsp:txXfrm>
        <a:off x="0" y="0"/>
        <a:ext cx="10515600" cy="2077244"/>
      </dsp:txXfrm>
    </dsp:sp>
    <dsp:sp modelId="{5FA0A63F-ADAA-4402-8F96-D9EDC49D7D49}">
      <dsp:nvSpPr>
        <dsp:cNvPr id="0" name=""/>
        <dsp:cNvSpPr/>
      </dsp:nvSpPr>
      <dsp:spPr>
        <a:xfrm>
          <a:off x="0" y="2077244"/>
          <a:ext cx="10515600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F9550B-EDFE-41D1-9515-97F82D4115E4}">
      <dsp:nvSpPr>
        <dsp:cNvPr id="0" name=""/>
        <dsp:cNvSpPr/>
      </dsp:nvSpPr>
      <dsp:spPr>
        <a:xfrm>
          <a:off x="0" y="2077244"/>
          <a:ext cx="10515600" cy="2077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300" kern="1200"/>
            <a:t>Yammer: https://www.yammer.com/apps4pro</a:t>
          </a:r>
          <a:endParaRPr lang="en-US" sz="5300" kern="1200"/>
        </a:p>
      </dsp:txBody>
      <dsp:txXfrm>
        <a:off x="0" y="2077244"/>
        <a:ext cx="10515600" cy="2077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6F40E-4A88-404C-A681-6ED2F7128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2DBB1-C534-439F-8B99-F8BD4CB51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D69F0-EC52-42B4-B551-A312C800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5E33-E67E-4859-B640-D00E7938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8340D-8E78-4396-AF98-8798EF33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3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819D-C831-4082-93AB-3908CCB8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66C88-763B-44CD-A442-E1F9CA724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05590-3CAC-4205-88DC-5507DC1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4C274-566E-463E-9EB7-73344DA4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80976-EC7E-45A6-BAFB-941B8713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169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8D297-61A2-4625-9C24-E94D3DED1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3C05B-B622-4916-8670-B1CA2D487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3CDEB-3888-45A7-9E34-B27F8F8D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3DF39-BE5F-483A-989D-E6D21BBA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E6E38-B6D1-4525-85A8-E28F4F0F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57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118E-7FD4-4B51-88D7-C755DA59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C4899-A0F9-4421-AF58-B1B5CB1C2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CEF8C-5CEA-4CC2-A995-EA2BB426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2C3A-1212-41CA-A6B5-C43E1A2C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773B5-3F0C-4CF6-82FD-6311FD56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634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069E-64F0-42E6-96CA-EDCA33CE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E8A24-B104-4FD4-8DD5-0B2A891C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93058-1404-43A4-A6C4-5E49F2AF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205AE-283C-45B2-97CE-8D49DDC0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D90CE-396C-4C5B-B284-3E54823D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8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2D938-352B-4ABD-BC8B-9033CAC8A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09023-83B1-43D7-B4D0-A0D0BB8E6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34566-BE27-4743-9027-3218FAB7A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18F58-A4DA-43AD-BF5F-2799BC25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E43B2-C3AE-443E-8A47-A66C8C5C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FA1CD-5D11-4864-936A-24A50FB9A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93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E896-182B-4DF6-A115-ECA1C5BAB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D5977-BBA0-4100-A9B6-BD3891E01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98A39-1E34-4992-871A-D8C17657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8FEBF-E488-4383-8AA1-E831714B8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C974A-334C-4242-AC8A-CF70DF2B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0A0A83-67FF-4BA4-8B5C-E90A0050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F6E1C-4C45-46F8-818D-5868C735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99ECF-9686-487E-852C-F093C58C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05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ABC16-9788-4615-AB60-0BC27237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35AF94-F22F-4F82-B0BB-D31BC258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65370-9C55-42B4-8109-F9C808E7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33386-4EDD-4FF6-80F7-00D35591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828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C215FF-7FB4-4C0B-B8B3-DAEED229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AA1962-C050-4D10-BE3C-5D1442E4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30B27-C9AD-4783-85EA-97F7BEF7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71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612D-DE2F-4723-9A51-1DCC2E3FF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14F2-576B-49A0-A53D-83EC9E07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658AB-5BD7-4827-A018-F13312DE3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A2083-37A7-4E4B-94DC-29923BF7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83398-4136-4A04-ACDE-90588BC4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FE1B7-FF7A-4947-AB68-BD6D97B4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622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2C41-1276-43A3-8C3C-AC54DE13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CE4E61-6136-4AED-A845-FB4B0BDF8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90576-32FD-4AAB-AAF2-53E059B12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FBEA6-FEB9-4810-B724-27D87B27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682B4-7890-427D-BBF8-7459216B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E5D9B-8F62-4CEF-B541-4B20FA5F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25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872BC-6F45-4E90-BE3F-2AB6DE80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BC6FA-6EB5-4764-86B8-CA3327CFB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96E3A-A2B6-437C-B2FE-4F826C60C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046EC-6FCC-4F29-9A5A-E8211AF261A9}" type="datetimeFigureOut">
              <a:rPr lang="en-IN" smtClean="0"/>
              <a:t>11-05-2018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9C20F-80C8-4046-906C-0D627B3FE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14CA-38B9-472A-99C8-5B90AE9EA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F2565-051D-4234-998A-41E1F4C8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13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83C290-4D6B-4FF4-993D-B0329B7E4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IN" sz="4800" dirty="0"/>
              <a:t>Apps4.Pro Planner Manager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47EF3-D579-4DA6-98D7-45FBB38BA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en-IN" sz="200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F58526C-B409-4F7E-A1E7-21F5F846D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856"/>
            <a:ext cx="1828804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2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24F8B-4858-4695-A496-2DBB4D37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Calendar / Timeline view for tasks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C21BB5-445C-4D8A-8CD3-F1A07CE4A5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04525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48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s://localhost:444/images/planner-manager-page-images/calendar-view.png">
            <a:extLst>
              <a:ext uri="{FF2B5EF4-FFF2-40B4-BE49-F238E27FC236}">
                <a16:creationId xmlns:a16="http://schemas.microsoft.com/office/drawing/2014/main" id="{ADA33B59-1AC2-4635-8720-9CCE2A386E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02" y="307731"/>
            <a:ext cx="10381696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ED5A80-580F-40A5-B6E7-0FD823A1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Calendar view</a:t>
            </a:r>
          </a:p>
        </p:txBody>
      </p:sp>
    </p:spTree>
    <p:extLst>
      <p:ext uri="{BB962C8B-B14F-4D97-AF65-F5344CB8AC3E}">
        <p14:creationId xmlns:p14="http://schemas.microsoft.com/office/powerpoint/2010/main" val="49762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s://localhost:444/images/planner-manager-page-images/timeline-view.png">
            <a:extLst>
              <a:ext uri="{FF2B5EF4-FFF2-40B4-BE49-F238E27FC236}">
                <a16:creationId xmlns:a16="http://schemas.microsoft.com/office/drawing/2014/main" id="{95AD9E78-60D2-4855-B09A-910A747F9E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475980"/>
            <a:ext cx="11496821" cy="366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25DEED-45E2-4F60-852F-30BDA0C47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Timeline view</a:t>
            </a:r>
          </a:p>
        </p:txBody>
      </p:sp>
    </p:spTree>
    <p:extLst>
      <p:ext uri="{BB962C8B-B14F-4D97-AF65-F5344CB8AC3E}">
        <p14:creationId xmlns:p14="http://schemas.microsoft.com/office/powerpoint/2010/main" val="162031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146403-F3D6-484B-B2ED-97F9565D037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8C14E1F-1B04-4898-8557-AA4D41BCE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78" y="4538362"/>
            <a:ext cx="11139854" cy="1200329"/>
          </a:xfrm>
        </p:spPr>
        <p:txBody>
          <a:bodyPr vert="horz" lIns="91440" tIns="45720" rIns="91440" bIns="45720" numCol="1" rtlCol="0" anchor="b"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Auto Schedule – Automatically backup and export tasks to OneDrive and Local Storage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7C9B4F-5E75-488D-8CE8-3BC47954A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955" y="48785"/>
            <a:ext cx="5490431" cy="4269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EE7A4F-7E9A-4829-A151-FB2DA9F4C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005" y="146758"/>
            <a:ext cx="5581035" cy="41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6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741476-996E-4F1B-9AB7-E1AE59F9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Send plans/tasks report to specific e-mail addresses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AEADC3-AD4D-4C39-80C5-8FC9388F2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68" y="72833"/>
            <a:ext cx="11438793" cy="440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40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146403-F3D6-484B-B2ED-97F9565D037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8C14E1F-1B04-4898-8557-AA4D41BCE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78" y="4538362"/>
            <a:ext cx="11139854" cy="1200329"/>
          </a:xfrm>
        </p:spPr>
        <p:txBody>
          <a:bodyPr vert="horz" lIns="91440" tIns="45720" rIns="91440" bIns="45720" numCol="1" rtlCol="0" anchor="b">
            <a:normAutofit/>
          </a:bodyPr>
          <a:lstStyle/>
          <a:p>
            <a:pPr algn="ctr"/>
            <a:r>
              <a:rPr lang="en-GB" sz="3200" dirty="0">
                <a:solidFill>
                  <a:srgbClr val="FFFFFF"/>
                </a:solidFill>
              </a:rPr>
              <a:t>Can create new plan with members and edit existing plan details (plan name, description and members)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B54260-048B-4E9E-8CAF-A3AEDCDF9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60" y="160684"/>
            <a:ext cx="5581035" cy="4172024"/>
          </a:xfrm>
          <a:prstGeom prst="rect">
            <a:avLst/>
          </a:prstGeom>
        </p:spPr>
      </p:pic>
      <p:pic>
        <p:nvPicPr>
          <p:cNvPr id="1026" name="Picture 2" descr="C:\Users\admin\AppData\Local\Temp\SNAGHTMLe71e1a37.PNG">
            <a:extLst>
              <a:ext uri="{FF2B5EF4-FFF2-40B4-BE49-F238E27FC236}">
                <a16:creationId xmlns:a16="http://schemas.microsoft.com/office/drawing/2014/main" id="{B00F66E2-0457-4FD9-9EA3-E1644F803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05" y="160684"/>
            <a:ext cx="5362575" cy="423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361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741476-996E-4F1B-9AB7-E1AE59F9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Add/Remove members </a:t>
            </a:r>
            <a:r>
              <a:rPr lang="en-US" sz="3000" dirty="0">
                <a:solidFill>
                  <a:srgbClr val="FFFFFF"/>
                </a:solidFill>
              </a:rPr>
              <a:t>from the associated group of the selected plans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CC6C2A-2486-456A-A587-01FB7FF720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618" y="48785"/>
            <a:ext cx="782163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78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BC6D5B-0C24-49CC-B035-CA157BDC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IN" dirty="0"/>
              <a:t>Contact Us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6DC850-BA42-4B14-B8AA-57D4B1696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23864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BD735B1-4A62-4110-8CE8-FF651F06F6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69"/>
            <a:ext cx="1828804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596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D1145F-EE3A-4F0A-9970-0A60B24F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Apps4.Pro Planner Manager - 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2C69F2-E3F5-49AC-B772-F823E0E731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634318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72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1077E6-36A4-4211-81DC-DB568E6B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Key Features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B0AEF3-D4BE-4ED8-A505-5A448B6B6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387291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316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ttps://localhost:444/images/planner-manager-page-images/about-export-import/export.png">
            <a:extLst>
              <a:ext uri="{FF2B5EF4-FFF2-40B4-BE49-F238E27FC236}">
                <a16:creationId xmlns:a16="http://schemas.microsoft.com/office/drawing/2014/main" id="{767D3215-1520-48C7-9CFF-0B07AC5A6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18" y="2425836"/>
            <a:ext cx="6337759" cy="421880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20CD2-FC05-4F09-B209-81C12440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 fontScale="90000"/>
          </a:bodyPr>
          <a:lstStyle/>
          <a:p>
            <a:r>
              <a:rPr lang="en-IN" dirty="0"/>
              <a:t>Export Planner tasks(Plan Templates)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5033E-8B1F-42FA-8571-BFBA6E490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IN" sz="2000">
                <a:solidFill>
                  <a:srgbClr val="FFFFFF"/>
                </a:solidFill>
              </a:rPr>
              <a:t>Backup for the tasks and users can recreate the plan with the same tasks just by importing it back</a:t>
            </a:r>
          </a:p>
          <a:p>
            <a:r>
              <a:rPr lang="en-IN" sz="2000">
                <a:solidFill>
                  <a:srgbClr val="FFFFFF"/>
                </a:solidFill>
              </a:rPr>
              <a:t>Can be used as template to create new plans from scratch.</a:t>
            </a:r>
          </a:p>
          <a:p>
            <a:r>
              <a:rPr lang="en-IN" sz="2000">
                <a:solidFill>
                  <a:srgbClr val="FFFFFF"/>
                </a:solidFill>
              </a:rPr>
              <a:t>Bulk edit the tasks in Excel and import back for updating those in Planner.</a:t>
            </a:r>
          </a:p>
          <a:p>
            <a:r>
              <a:rPr lang="en-IN" sz="2000">
                <a:solidFill>
                  <a:srgbClr val="FFFFFF"/>
                </a:solidFill>
              </a:rPr>
              <a:t>Supported Formats: Excel, PDF, CSV, HTML</a:t>
            </a:r>
          </a:p>
        </p:txBody>
      </p:sp>
    </p:spTree>
    <p:extLst>
      <p:ext uri="{BB962C8B-B14F-4D97-AF65-F5344CB8AC3E}">
        <p14:creationId xmlns:p14="http://schemas.microsoft.com/office/powerpoint/2010/main" val="98444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https://localhost:444/images/planner-manager-page-images/latest-import.png">
            <a:extLst>
              <a:ext uri="{FF2B5EF4-FFF2-40B4-BE49-F238E27FC236}">
                <a16:creationId xmlns:a16="http://schemas.microsoft.com/office/drawing/2014/main" id="{8F0758C8-8F5B-4FD6-9827-C2559A331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021" y="2682240"/>
            <a:ext cx="6294855" cy="363968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CC19A-ABD3-4325-A83F-45E5C1F8A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IN" sz="3700"/>
              <a:t>Import Planner tasks from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C5E8-5EC2-4229-8EB7-7BCD0B1E7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IN" sz="1900">
                <a:solidFill>
                  <a:srgbClr val="FFFFFF"/>
                </a:solidFill>
              </a:rPr>
              <a:t>Update below Planner tasks fields using Import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Task title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Assigned to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State / Due date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Category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Checklist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Bucket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Progress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Description</a:t>
            </a:r>
          </a:p>
          <a:p>
            <a:pPr lvl="1"/>
            <a:r>
              <a:rPr lang="en-IN" sz="1900">
                <a:solidFill>
                  <a:srgbClr val="FFFFFF"/>
                </a:solidFill>
              </a:rPr>
              <a:t>Attachment</a:t>
            </a:r>
          </a:p>
        </p:txBody>
      </p:sp>
    </p:spTree>
    <p:extLst>
      <p:ext uri="{BB962C8B-B14F-4D97-AF65-F5344CB8AC3E}">
        <p14:creationId xmlns:p14="http://schemas.microsoft.com/office/powerpoint/2010/main" val="2860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146403-F3D6-484B-B2ED-97F9565D037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localhost:444/images/planner-manager-page-images/select-plan.png">
            <a:extLst>
              <a:ext uri="{FF2B5EF4-FFF2-40B4-BE49-F238E27FC236}">
                <a16:creationId xmlns:a16="http://schemas.microsoft.com/office/drawing/2014/main" id="{E5D7CA5E-5B3A-43A2-80A0-2B21ABB24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639" y="532411"/>
            <a:ext cx="5381434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ocalhost:444/images/planner-manager-page-images/copy-move-tasks.png">
            <a:extLst>
              <a:ext uri="{FF2B5EF4-FFF2-40B4-BE49-F238E27FC236}">
                <a16:creationId xmlns:a16="http://schemas.microsoft.com/office/drawing/2014/main" id="{72342B07-2EDE-474E-8B9F-B1CFB81DFC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51" y="600656"/>
            <a:ext cx="5455917" cy="329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4E1F-1B04-4898-8557-AA4D41BCE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Copy / Move tasks between plans</a:t>
            </a:r>
          </a:p>
        </p:txBody>
      </p:sp>
    </p:spTree>
    <p:extLst>
      <p:ext uri="{BB962C8B-B14F-4D97-AF65-F5344CB8AC3E}">
        <p14:creationId xmlns:p14="http://schemas.microsoft.com/office/powerpoint/2010/main" val="133494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s://localhost:444/images/planner-manager-page-images/view-tasks.png">
            <a:extLst>
              <a:ext uri="{FF2B5EF4-FFF2-40B4-BE49-F238E27FC236}">
                <a16:creationId xmlns:a16="http://schemas.microsoft.com/office/drawing/2014/main" id="{1E96F52C-5610-4233-A334-0AAD7C890F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920" y="307731"/>
            <a:ext cx="7501060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741476-996E-4F1B-9AB7-E1AE59F9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Custom Report - View all Tasks Assigned to an User across all Plans</a:t>
            </a:r>
          </a:p>
        </p:txBody>
      </p:sp>
    </p:spTree>
    <p:extLst>
      <p:ext uri="{BB962C8B-B14F-4D97-AF65-F5344CB8AC3E}">
        <p14:creationId xmlns:p14="http://schemas.microsoft.com/office/powerpoint/2010/main" val="209268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113DC-2356-4635-A83E-991676FA4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Custom Fields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9EC549-7498-4DE7-914B-E7C4C1AC0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39815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95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https://localhost:444/images/planner-manager-page-images/custom-fields-in-tasks.png">
            <a:extLst>
              <a:ext uri="{FF2B5EF4-FFF2-40B4-BE49-F238E27FC236}">
                <a16:creationId xmlns:a16="http://schemas.microsoft.com/office/drawing/2014/main" id="{09BC7A26-A304-40F6-93EE-BF5AD949F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547" y="2011634"/>
            <a:ext cx="5453933" cy="470495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D9CE6B-D771-4275-AD80-125FE1DA1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IN" sz="3700"/>
              <a:t>Custom Fields – Supported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B8502-5E09-4691-8670-7BD51920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IN" sz="1900">
                <a:solidFill>
                  <a:srgbClr val="FFFFFF"/>
                </a:solidFill>
              </a:rPr>
              <a:t>Single / Multi line (Ex: Notes for approver)</a:t>
            </a:r>
          </a:p>
          <a:p>
            <a:r>
              <a:rPr lang="en-IN" sz="1900">
                <a:solidFill>
                  <a:srgbClr val="FFFFFF"/>
                </a:solidFill>
              </a:rPr>
              <a:t>Date/Time (Ex: Project deadline)</a:t>
            </a:r>
          </a:p>
          <a:p>
            <a:r>
              <a:rPr lang="en-IN" sz="1900">
                <a:solidFill>
                  <a:srgbClr val="FFFFFF"/>
                </a:solidFill>
              </a:rPr>
              <a:t>Number (Ex: Hours spent for this task)</a:t>
            </a:r>
          </a:p>
          <a:p>
            <a:r>
              <a:rPr lang="en-IN" sz="1900">
                <a:solidFill>
                  <a:srgbClr val="FFFFFF"/>
                </a:solidFill>
              </a:rPr>
              <a:t>User (Ex: Responsible person for this task)</a:t>
            </a:r>
          </a:p>
          <a:p>
            <a:r>
              <a:rPr lang="en-IN" sz="1900">
                <a:solidFill>
                  <a:srgbClr val="FFFFFF"/>
                </a:solidFill>
              </a:rPr>
              <a:t>Options (Ex: Priority - High, Medium, Low)</a:t>
            </a:r>
          </a:p>
          <a:p>
            <a:r>
              <a:rPr lang="en-IN" sz="1900">
                <a:solidFill>
                  <a:srgbClr val="FFFFFF"/>
                </a:solidFill>
              </a:rPr>
              <a:t>Label-Map</a:t>
            </a:r>
          </a:p>
          <a:p>
            <a:endParaRPr lang="en-IN" sz="19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9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D89B1B05A05D46BFCFC23AA86970DB" ma:contentTypeVersion="4" ma:contentTypeDescription="Create a new document." ma:contentTypeScope="" ma:versionID="aff642e045d31e1cbedf4364c197f779">
  <xsd:schema xmlns:xsd="http://www.w3.org/2001/XMLSchema" xmlns:xs="http://www.w3.org/2001/XMLSchema" xmlns:p="http://schemas.microsoft.com/office/2006/metadata/properties" xmlns:ns2="ad2c6996-5c66-4c1f-adf9-60576b0e0b6e" xmlns:ns3="ab4530da-cb01-49f8-8a11-7fbfd29aa3ff" targetNamespace="http://schemas.microsoft.com/office/2006/metadata/properties" ma:root="true" ma:fieldsID="33690de3b731b7dd805ea92e00bbc4e4" ns2:_="" ns3:_="">
    <xsd:import namespace="ad2c6996-5c66-4c1f-adf9-60576b0e0b6e"/>
    <xsd:import namespace="ab4530da-cb01-49f8-8a11-7fbfd29aa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c6996-5c66-4c1f-adf9-60576b0e0b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530da-cb01-49f8-8a11-7fbfd29aa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D7ED74-5FF0-4B0D-A462-01B83BEB101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d2c6996-5c66-4c1f-adf9-60576b0e0b6e"/>
    <ds:schemaRef ds:uri="ab4530da-cb01-49f8-8a11-7fbfd29aa3f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113827-8CB0-45A3-AC3D-96B671D78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2c6996-5c66-4c1f-adf9-60576b0e0b6e"/>
    <ds:schemaRef ds:uri="ab4530da-cb01-49f8-8a11-7fbfd29aa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CABB15-10FD-46B8-A682-45E0FAA47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463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Apps4.Pro Planner Manager</vt:lpstr>
      <vt:lpstr>Apps4.Pro Planner Manager - Introduction</vt:lpstr>
      <vt:lpstr>Key Features</vt:lpstr>
      <vt:lpstr>Export Planner tasks(Plan Templates)</vt:lpstr>
      <vt:lpstr>Import Planner tasks from Excel</vt:lpstr>
      <vt:lpstr>Copy / Move tasks between plans</vt:lpstr>
      <vt:lpstr>Custom Report - View all Tasks Assigned to an User across all Plans</vt:lpstr>
      <vt:lpstr>Custom Fields</vt:lpstr>
      <vt:lpstr>Custom Fields – Supported Types</vt:lpstr>
      <vt:lpstr>Calendar / Timeline view for tasks</vt:lpstr>
      <vt:lpstr>Calendar view</vt:lpstr>
      <vt:lpstr>Timeline view</vt:lpstr>
      <vt:lpstr>Auto Schedule – Automatically backup and export tasks to OneDrive and Local Storage</vt:lpstr>
      <vt:lpstr>Send plans/tasks report to specific e-mail addresses</vt:lpstr>
      <vt:lpstr>Can create new plan with members and edit existing plan details (plan name, description and members)</vt:lpstr>
      <vt:lpstr>Add/Remove members from the associated group of the selected plans</vt:lpstr>
      <vt:lpstr>Contact Us</vt:lpstr>
    </vt:vector>
  </TitlesOfParts>
  <Company>JiJi Technologies Private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Apps4.Pro Planner Manager</dc:title>
  <dc:creator>Perumal</dc:creator>
  <cp:lastModifiedBy>Perumal</cp:lastModifiedBy>
  <cp:revision>33</cp:revision>
  <dcterms:created xsi:type="dcterms:W3CDTF">2018-05-03T12:42:42Z</dcterms:created>
  <dcterms:modified xsi:type="dcterms:W3CDTF">2018-05-11T08:18:25Z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0x01010053D89B1B05A05D46BFCFC23AA86970DB</vt:lpwstr>
  </property>
</Properties>
</file>